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  <p:sldMasterId id="2147483667" r:id="rId2"/>
    <p:sldMasterId id="2147483669" r:id="rId3"/>
  </p:sldMasterIdLst>
  <p:notesMasterIdLst>
    <p:notesMasterId r:id="rId19"/>
  </p:notesMasterIdLst>
  <p:sldIdLst>
    <p:sldId id="272" r:id="rId4"/>
    <p:sldId id="257" r:id="rId5"/>
    <p:sldId id="269" r:id="rId6"/>
    <p:sldId id="271" r:id="rId7"/>
    <p:sldId id="270" r:id="rId8"/>
    <p:sldId id="258" r:id="rId9"/>
    <p:sldId id="275" r:id="rId10"/>
    <p:sldId id="261" r:id="rId11"/>
    <p:sldId id="262" r:id="rId12"/>
    <p:sldId id="263" r:id="rId13"/>
    <p:sldId id="265" r:id="rId14"/>
    <p:sldId id="266" r:id="rId15"/>
    <p:sldId id="267" r:id="rId16"/>
    <p:sldId id="268" r:id="rId17"/>
    <p:sldId id="273" r:id="rId18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1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14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C43359-9CD2-49DD-B732-74DF0215F97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4E757865-AAF5-4B23-99AB-A582E5E8FBAC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l-GR" sz="1600" b="1" dirty="0" smtClean="0">
              <a:solidFill>
                <a:srgbClr val="FFFF00"/>
              </a:solidFill>
            </a:rPr>
            <a:t>Πρωτογενές Αίτημα συνιστά το αίτημα αποδοχής διαχείρισης προγράμματος ανά κατηγορία δαπάνης προϋπολογισμού.</a:t>
          </a:r>
          <a:endParaRPr lang="el-GR" sz="1600" b="1" dirty="0">
            <a:solidFill>
              <a:srgbClr val="FFFF00"/>
            </a:solidFill>
          </a:endParaRPr>
        </a:p>
      </dgm:t>
    </dgm:pt>
    <dgm:pt modelId="{5F9A7EC3-FC4C-47F5-AB48-9F7C227FDA8B}" type="parTrans" cxnId="{F78F09DA-CC7E-4467-9263-1E0009F31890}">
      <dgm:prSet/>
      <dgm:spPr/>
      <dgm:t>
        <a:bodyPr/>
        <a:lstStyle/>
        <a:p>
          <a:endParaRPr lang="el-GR"/>
        </a:p>
      </dgm:t>
    </dgm:pt>
    <dgm:pt modelId="{D0505287-0A34-4A85-8376-BFAA54F0E3CB}" type="sibTrans" cxnId="{F78F09DA-CC7E-4467-9263-1E0009F31890}">
      <dgm:prSet/>
      <dgm:spPr/>
      <dgm:t>
        <a:bodyPr/>
        <a:lstStyle/>
        <a:p>
          <a:endParaRPr lang="el-GR"/>
        </a:p>
      </dgm:t>
    </dgm:pt>
    <dgm:pt modelId="{60D92E39-F81D-4153-B2B9-3CFD6D5950AF}">
      <dgm:prSet phldrT="[Text]" custT="1"/>
      <dgm:spPr/>
      <dgm:t>
        <a:bodyPr/>
        <a:lstStyle/>
        <a:p>
          <a:r>
            <a:rPr lang="el-GR" sz="1400" b="1" dirty="0" smtClean="0">
              <a:solidFill>
                <a:srgbClr val="FFFF00"/>
              </a:solidFill>
            </a:rPr>
            <a:t>Το τεκμηριωμένο αίτημα εκτέλεσης δαπάνης εγκρίνεται  από την Επιτροπή Ερευνών και αναρτάται (με τη σχετική ανάληψη) στο ΚΗΜΔΗΣ .</a:t>
          </a:r>
          <a:endParaRPr lang="el-GR" sz="1400" b="1" dirty="0">
            <a:solidFill>
              <a:srgbClr val="FFFF00"/>
            </a:solidFill>
          </a:endParaRPr>
        </a:p>
      </dgm:t>
    </dgm:pt>
    <dgm:pt modelId="{CC28E0CD-8DAA-437F-8CC2-28618AB9D7FB}" type="parTrans" cxnId="{FF6A05A9-49DA-4264-8A7B-CBB64DA30D19}">
      <dgm:prSet/>
      <dgm:spPr/>
      <dgm:t>
        <a:bodyPr/>
        <a:lstStyle/>
        <a:p>
          <a:endParaRPr lang="el-GR"/>
        </a:p>
      </dgm:t>
    </dgm:pt>
    <dgm:pt modelId="{0785B74B-B749-479D-A5F4-5EA3566B6DA9}" type="sibTrans" cxnId="{FF6A05A9-49DA-4264-8A7B-CBB64DA30D19}">
      <dgm:prSet/>
      <dgm:spPr/>
      <dgm:t>
        <a:bodyPr/>
        <a:lstStyle/>
        <a:p>
          <a:endParaRPr lang="el-GR"/>
        </a:p>
      </dgm:t>
    </dgm:pt>
    <dgm:pt modelId="{9062C030-8B8B-4B1F-9AF1-4A44E2FF2E31}">
      <dgm:prSet phldrT="[Text]" custT="1"/>
      <dgm:spPr/>
      <dgm:t>
        <a:bodyPr/>
        <a:lstStyle/>
        <a:p>
          <a:r>
            <a:rPr lang="el-GR" sz="1400" b="1" dirty="0" smtClean="0">
              <a:solidFill>
                <a:srgbClr val="FFFF00"/>
              </a:solidFill>
            </a:rPr>
            <a:t>Το τεκμηριωμένο αίτημα εκτέλεσης δαπάνης εγκρίνεται  από την Επιτροπή Ερευνών και αναρτάται (με τη σχετική ανάληψη) στο ΚΗΜΔΗΣ .</a:t>
          </a:r>
          <a:endParaRPr lang="el-GR" sz="1400" b="1" dirty="0">
            <a:solidFill>
              <a:srgbClr val="FFFF00"/>
            </a:solidFill>
          </a:endParaRPr>
        </a:p>
      </dgm:t>
    </dgm:pt>
    <dgm:pt modelId="{EEB1BC7F-3D0E-472F-BA8E-FD9FEABD32C6}" type="parTrans" cxnId="{AD30FB64-547A-46F0-8C82-CCB1A4D934C4}">
      <dgm:prSet/>
      <dgm:spPr/>
      <dgm:t>
        <a:bodyPr/>
        <a:lstStyle/>
        <a:p>
          <a:endParaRPr lang="el-GR"/>
        </a:p>
      </dgm:t>
    </dgm:pt>
    <dgm:pt modelId="{4F8E7B49-C826-4B0F-AF9A-5EE5D08ED2DF}" type="sibTrans" cxnId="{AD30FB64-547A-46F0-8C82-CCB1A4D934C4}">
      <dgm:prSet/>
      <dgm:spPr/>
      <dgm:t>
        <a:bodyPr/>
        <a:lstStyle/>
        <a:p>
          <a:endParaRPr lang="el-GR"/>
        </a:p>
      </dgm:t>
    </dgm:pt>
    <dgm:pt modelId="{9AA35EBE-1C52-4D9D-A512-22991F5DAF82}">
      <dgm:prSet phldrT="[Text]"/>
      <dgm:spPr/>
      <dgm:t>
        <a:bodyPr/>
        <a:lstStyle/>
        <a:p>
          <a:r>
            <a:rPr lang="el-GR" dirty="0" smtClean="0"/>
            <a:t>Πρωτογενές Αίτημα</a:t>
          </a:r>
          <a:endParaRPr lang="el-GR" dirty="0"/>
        </a:p>
      </dgm:t>
    </dgm:pt>
    <dgm:pt modelId="{A6F3163E-A751-40CC-BFD2-C9A2AB9A5A3F}" type="parTrans" cxnId="{9B5B3B32-2447-4C69-9A16-49932DF3B124}">
      <dgm:prSet/>
      <dgm:spPr/>
      <dgm:t>
        <a:bodyPr/>
        <a:lstStyle/>
        <a:p>
          <a:endParaRPr lang="el-GR"/>
        </a:p>
      </dgm:t>
    </dgm:pt>
    <dgm:pt modelId="{C3688F63-9E29-473B-93B7-13A69E01A3CA}" type="sibTrans" cxnId="{9B5B3B32-2447-4C69-9A16-49932DF3B124}">
      <dgm:prSet/>
      <dgm:spPr/>
      <dgm:t>
        <a:bodyPr/>
        <a:lstStyle/>
        <a:p>
          <a:endParaRPr lang="el-GR"/>
        </a:p>
      </dgm:t>
    </dgm:pt>
    <dgm:pt modelId="{DC336B07-5B34-47B3-9B4B-B34639057C39}">
      <dgm:prSet phldrT="[Text]"/>
      <dgm:spPr/>
      <dgm:t>
        <a:bodyPr/>
        <a:lstStyle/>
        <a:p>
          <a:r>
            <a:rPr lang="el-GR" dirty="0" smtClean="0"/>
            <a:t>Έγκριση</a:t>
          </a:r>
          <a:endParaRPr lang="el-GR" dirty="0"/>
        </a:p>
      </dgm:t>
    </dgm:pt>
    <dgm:pt modelId="{EEBD6E61-96DA-4F57-9913-7DC30B9A24A2}" type="parTrans" cxnId="{9C4029B3-5F4D-4D0A-A4FB-A78EEC7403AC}">
      <dgm:prSet/>
      <dgm:spPr/>
      <dgm:t>
        <a:bodyPr/>
        <a:lstStyle/>
        <a:p>
          <a:endParaRPr lang="el-GR"/>
        </a:p>
      </dgm:t>
    </dgm:pt>
    <dgm:pt modelId="{B2005B2B-BABB-4418-A94E-2ED1084DF086}" type="sibTrans" cxnId="{9C4029B3-5F4D-4D0A-A4FB-A78EEC7403AC}">
      <dgm:prSet/>
      <dgm:spPr/>
      <dgm:t>
        <a:bodyPr/>
        <a:lstStyle/>
        <a:p>
          <a:endParaRPr lang="el-GR"/>
        </a:p>
      </dgm:t>
    </dgm:pt>
    <dgm:pt modelId="{E042204B-446E-48BC-9E71-B90F9F05CEDB}">
      <dgm:prSet phldrT="[Text]"/>
      <dgm:spPr/>
      <dgm:t>
        <a:bodyPr/>
        <a:lstStyle/>
        <a:p>
          <a:r>
            <a:rPr lang="el-GR" b="1" dirty="0" smtClean="0">
              <a:solidFill>
                <a:srgbClr val="FFFF00"/>
              </a:solidFill>
            </a:rPr>
            <a:t>…</a:t>
          </a:r>
          <a:endParaRPr lang="el-GR" b="1" dirty="0">
            <a:solidFill>
              <a:srgbClr val="FFFF00"/>
            </a:solidFill>
          </a:endParaRPr>
        </a:p>
      </dgm:t>
    </dgm:pt>
    <dgm:pt modelId="{E89B12FD-45F8-47F0-B0F3-7B5F624BFCCC}" type="parTrans" cxnId="{9318FDDA-33BB-4403-A1CC-9B0BDB2DCFE3}">
      <dgm:prSet/>
      <dgm:spPr/>
      <dgm:t>
        <a:bodyPr/>
        <a:lstStyle/>
        <a:p>
          <a:endParaRPr lang="el-GR"/>
        </a:p>
      </dgm:t>
    </dgm:pt>
    <dgm:pt modelId="{2289A359-C0E3-4DB4-B22F-A5CC68DF2CD7}" type="sibTrans" cxnId="{9318FDDA-33BB-4403-A1CC-9B0BDB2DCFE3}">
      <dgm:prSet/>
      <dgm:spPr/>
      <dgm:t>
        <a:bodyPr/>
        <a:lstStyle/>
        <a:p>
          <a:endParaRPr lang="el-GR"/>
        </a:p>
      </dgm:t>
    </dgm:pt>
    <dgm:pt modelId="{50F92D08-AC50-4791-8130-E62C762DEFB3}" type="pres">
      <dgm:prSet presAssocID="{C8C43359-9CD2-49DD-B732-74DF0215F97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80B9D668-839E-4DB7-A6A7-8399D768FB17}" type="pres">
      <dgm:prSet presAssocID="{C8C43359-9CD2-49DD-B732-74DF0215F975}" presName="hierFlow" presStyleCnt="0"/>
      <dgm:spPr/>
    </dgm:pt>
    <dgm:pt modelId="{7E168227-25CC-4F3D-A233-0DA9524F2792}" type="pres">
      <dgm:prSet presAssocID="{C8C43359-9CD2-49DD-B732-74DF0215F975}" presName="firstBuf" presStyleCnt="0"/>
      <dgm:spPr/>
    </dgm:pt>
    <dgm:pt modelId="{6F583628-81D6-4793-BF35-1AFE1E0FCEBA}" type="pres">
      <dgm:prSet presAssocID="{C8C43359-9CD2-49DD-B732-74DF0215F97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DAEB9F7-F698-410E-A92B-5345A433DDF5}" type="pres">
      <dgm:prSet presAssocID="{4E757865-AAF5-4B23-99AB-A582E5E8FBAC}" presName="Name14" presStyleCnt="0"/>
      <dgm:spPr/>
    </dgm:pt>
    <dgm:pt modelId="{A617757B-C2C6-4B02-8D8B-BF371DE0B98B}" type="pres">
      <dgm:prSet presAssocID="{4E757865-AAF5-4B23-99AB-A582E5E8FBAC}" presName="level1Shape" presStyleLbl="node0" presStyleIdx="0" presStyleCnt="1" custScaleX="415024" custScaleY="225244" custLinFactNeighborX="-8048" custLinFactNeighborY="3060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7DA62173-FECA-41AE-9219-C9785ECC798D}" type="pres">
      <dgm:prSet presAssocID="{4E757865-AAF5-4B23-99AB-A582E5E8FBAC}" presName="hierChild2" presStyleCnt="0"/>
      <dgm:spPr/>
    </dgm:pt>
    <dgm:pt modelId="{7486633E-F3D3-48C9-B50C-2FD983612AB6}" type="pres">
      <dgm:prSet presAssocID="{CC28E0CD-8DAA-437F-8CC2-28618AB9D7FB}" presName="Name19" presStyleLbl="parChTrans1D2" presStyleIdx="0" presStyleCnt="3"/>
      <dgm:spPr/>
      <dgm:t>
        <a:bodyPr/>
        <a:lstStyle/>
        <a:p>
          <a:endParaRPr lang="el-GR"/>
        </a:p>
      </dgm:t>
    </dgm:pt>
    <dgm:pt modelId="{391110D7-4D09-4FD4-BD49-8BA13C37E6F8}" type="pres">
      <dgm:prSet presAssocID="{60D92E39-F81D-4153-B2B9-3CFD6D5950AF}" presName="Name21" presStyleCnt="0"/>
      <dgm:spPr/>
    </dgm:pt>
    <dgm:pt modelId="{E41EED03-4101-4BD2-B6A7-B670335A91F6}" type="pres">
      <dgm:prSet presAssocID="{60D92E39-F81D-4153-B2B9-3CFD6D5950AF}" presName="level2Shape" presStyleLbl="node2" presStyleIdx="0" presStyleCnt="3" custScaleX="313093" custScaleY="281428" custLinFactY="588" custLinFactNeighborY="100000"/>
      <dgm:spPr/>
      <dgm:t>
        <a:bodyPr/>
        <a:lstStyle/>
        <a:p>
          <a:endParaRPr lang="el-GR"/>
        </a:p>
      </dgm:t>
    </dgm:pt>
    <dgm:pt modelId="{77199A72-8AD8-4A0E-B808-38F703ADA4DB}" type="pres">
      <dgm:prSet presAssocID="{60D92E39-F81D-4153-B2B9-3CFD6D5950AF}" presName="hierChild3" presStyleCnt="0"/>
      <dgm:spPr/>
    </dgm:pt>
    <dgm:pt modelId="{06364C2B-3DAD-451D-82A3-EFC483C310EA}" type="pres">
      <dgm:prSet presAssocID="{E89B12FD-45F8-47F0-B0F3-7B5F624BFCCC}" presName="Name19" presStyleLbl="parChTrans1D2" presStyleIdx="1" presStyleCnt="3"/>
      <dgm:spPr/>
      <dgm:t>
        <a:bodyPr/>
        <a:lstStyle/>
        <a:p>
          <a:endParaRPr lang="el-GR"/>
        </a:p>
      </dgm:t>
    </dgm:pt>
    <dgm:pt modelId="{3B73CFF2-75E7-492D-93AB-6B3981D7CD4F}" type="pres">
      <dgm:prSet presAssocID="{E042204B-446E-48BC-9E71-B90F9F05CEDB}" presName="Name21" presStyleCnt="0"/>
      <dgm:spPr/>
    </dgm:pt>
    <dgm:pt modelId="{4C3902A1-E74F-4854-B5EB-A287E8B6510A}" type="pres">
      <dgm:prSet presAssocID="{E042204B-446E-48BC-9E71-B90F9F05CEDB}" presName="level2Shape" presStyleLbl="node2" presStyleIdx="1" presStyleCnt="3" custScaleX="57977" custScaleY="251632" custLinFactY="14909" custLinFactNeighborY="100000"/>
      <dgm:spPr/>
      <dgm:t>
        <a:bodyPr/>
        <a:lstStyle/>
        <a:p>
          <a:endParaRPr lang="el-GR"/>
        </a:p>
      </dgm:t>
    </dgm:pt>
    <dgm:pt modelId="{1BDFE958-4D09-4713-886E-93F7D0AEF263}" type="pres">
      <dgm:prSet presAssocID="{E042204B-446E-48BC-9E71-B90F9F05CEDB}" presName="hierChild3" presStyleCnt="0"/>
      <dgm:spPr/>
    </dgm:pt>
    <dgm:pt modelId="{1FB3B04E-FAD9-4BA0-9DBC-9AB61E5F96E0}" type="pres">
      <dgm:prSet presAssocID="{EEB1BC7F-3D0E-472F-BA8E-FD9FEABD32C6}" presName="Name19" presStyleLbl="parChTrans1D2" presStyleIdx="2" presStyleCnt="3"/>
      <dgm:spPr/>
      <dgm:t>
        <a:bodyPr/>
        <a:lstStyle/>
        <a:p>
          <a:endParaRPr lang="el-GR"/>
        </a:p>
      </dgm:t>
    </dgm:pt>
    <dgm:pt modelId="{F3E186AF-2C7E-493A-AE7A-93F5CAF4C8F3}" type="pres">
      <dgm:prSet presAssocID="{9062C030-8B8B-4B1F-9AF1-4A44E2FF2E31}" presName="Name21" presStyleCnt="0"/>
      <dgm:spPr/>
    </dgm:pt>
    <dgm:pt modelId="{F134E22E-58FB-4232-826A-86AF061AB570}" type="pres">
      <dgm:prSet presAssocID="{9062C030-8B8B-4B1F-9AF1-4A44E2FF2E31}" presName="level2Shape" presStyleLbl="node2" presStyleIdx="2" presStyleCnt="3" custScaleX="293313" custScaleY="286699" custLinFactNeighborY="97390"/>
      <dgm:spPr/>
      <dgm:t>
        <a:bodyPr/>
        <a:lstStyle/>
        <a:p>
          <a:endParaRPr lang="el-GR"/>
        </a:p>
      </dgm:t>
    </dgm:pt>
    <dgm:pt modelId="{C8381D11-D56F-4FF2-9A9F-B023D42C48DF}" type="pres">
      <dgm:prSet presAssocID="{9062C030-8B8B-4B1F-9AF1-4A44E2FF2E31}" presName="hierChild3" presStyleCnt="0"/>
      <dgm:spPr/>
    </dgm:pt>
    <dgm:pt modelId="{38B2476F-3208-4B08-8848-C3EAC567389D}" type="pres">
      <dgm:prSet presAssocID="{C8C43359-9CD2-49DD-B732-74DF0215F975}" presName="bgShapesFlow" presStyleCnt="0"/>
      <dgm:spPr/>
    </dgm:pt>
    <dgm:pt modelId="{546779B2-7000-4236-8E5F-B8EABDF5FC87}" type="pres">
      <dgm:prSet presAssocID="{9AA35EBE-1C52-4D9D-A512-22991F5DAF82}" presName="rectComp" presStyleCnt="0"/>
      <dgm:spPr/>
    </dgm:pt>
    <dgm:pt modelId="{BB6A859F-81BC-45B1-9E29-20B0758D9687}" type="pres">
      <dgm:prSet presAssocID="{9AA35EBE-1C52-4D9D-A512-22991F5DAF82}" presName="bgRect" presStyleLbl="bgShp" presStyleIdx="0" presStyleCnt="2" custScaleX="99636" custScaleY="284433" custLinFactNeighborX="618" custLinFactNeighborY="-13228"/>
      <dgm:spPr/>
      <dgm:t>
        <a:bodyPr/>
        <a:lstStyle/>
        <a:p>
          <a:endParaRPr lang="el-GR"/>
        </a:p>
      </dgm:t>
    </dgm:pt>
    <dgm:pt modelId="{E1C2C570-6770-4C7B-AD1F-DD50B63FA5E7}" type="pres">
      <dgm:prSet presAssocID="{9AA35EBE-1C52-4D9D-A512-22991F5DAF82}" presName="bgRectTx" presStyleLbl="bgShp" presStyleIdx="0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9432BC1-BA8E-46CD-B825-54803B00D9BE}" type="pres">
      <dgm:prSet presAssocID="{9AA35EBE-1C52-4D9D-A512-22991F5DAF82}" presName="spComp" presStyleCnt="0"/>
      <dgm:spPr/>
    </dgm:pt>
    <dgm:pt modelId="{711F9ADC-AC02-4C8E-B139-12DE282AC6D6}" type="pres">
      <dgm:prSet presAssocID="{9AA35EBE-1C52-4D9D-A512-22991F5DAF82}" presName="vSp" presStyleCnt="0"/>
      <dgm:spPr/>
    </dgm:pt>
    <dgm:pt modelId="{7F4BF701-3897-41D9-872C-5F286D48D48A}" type="pres">
      <dgm:prSet presAssocID="{DC336B07-5B34-47B3-9B4B-B34639057C39}" presName="rectComp" presStyleCnt="0"/>
      <dgm:spPr/>
    </dgm:pt>
    <dgm:pt modelId="{FA886FFB-36D1-4309-A5A3-8B19F24572AF}" type="pres">
      <dgm:prSet presAssocID="{DC336B07-5B34-47B3-9B4B-B34639057C39}" presName="bgRect" presStyleLbl="bgShp" presStyleIdx="1" presStyleCnt="2" custScaleX="100000" custScaleY="263697" custLinFactNeighborY="-4873"/>
      <dgm:spPr/>
      <dgm:t>
        <a:bodyPr/>
        <a:lstStyle/>
        <a:p>
          <a:endParaRPr lang="el-GR"/>
        </a:p>
      </dgm:t>
    </dgm:pt>
    <dgm:pt modelId="{EE81B0D0-877D-428C-9E2B-611B1708B6D5}" type="pres">
      <dgm:prSet presAssocID="{DC336B07-5B34-47B3-9B4B-B34639057C39}" presName="bgRectTx" presStyleLbl="bgShp" presStyleIdx="1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7A4B8DC7-9115-4C0A-87A8-DAC841B6D72B}" type="presOf" srcId="{9AA35EBE-1C52-4D9D-A512-22991F5DAF82}" destId="{BB6A859F-81BC-45B1-9E29-20B0758D9687}" srcOrd="0" destOrd="0" presId="urn:microsoft.com/office/officeart/2005/8/layout/hierarchy6"/>
    <dgm:cxn modelId="{4175D977-47DA-4E58-90AA-7045879D99D9}" type="presOf" srcId="{C8C43359-9CD2-49DD-B732-74DF0215F975}" destId="{50F92D08-AC50-4791-8130-E62C762DEFB3}" srcOrd="0" destOrd="0" presId="urn:microsoft.com/office/officeart/2005/8/layout/hierarchy6"/>
    <dgm:cxn modelId="{1FCEB94D-AA58-4664-AEF9-553ABA0E5828}" type="presOf" srcId="{DC336B07-5B34-47B3-9B4B-B34639057C39}" destId="{EE81B0D0-877D-428C-9E2B-611B1708B6D5}" srcOrd="1" destOrd="0" presId="urn:microsoft.com/office/officeart/2005/8/layout/hierarchy6"/>
    <dgm:cxn modelId="{4D10DBD3-A8FA-4475-9909-5D42CF3F5310}" type="presOf" srcId="{E89B12FD-45F8-47F0-B0F3-7B5F624BFCCC}" destId="{06364C2B-3DAD-451D-82A3-EFC483C310EA}" srcOrd="0" destOrd="0" presId="urn:microsoft.com/office/officeart/2005/8/layout/hierarchy6"/>
    <dgm:cxn modelId="{FF6A05A9-49DA-4264-8A7B-CBB64DA30D19}" srcId="{4E757865-AAF5-4B23-99AB-A582E5E8FBAC}" destId="{60D92E39-F81D-4153-B2B9-3CFD6D5950AF}" srcOrd="0" destOrd="0" parTransId="{CC28E0CD-8DAA-437F-8CC2-28618AB9D7FB}" sibTransId="{0785B74B-B749-479D-A5F4-5EA3566B6DA9}"/>
    <dgm:cxn modelId="{FB687545-40CD-4551-9F2E-4E8C78D5D33C}" type="presOf" srcId="{9062C030-8B8B-4B1F-9AF1-4A44E2FF2E31}" destId="{F134E22E-58FB-4232-826A-86AF061AB570}" srcOrd="0" destOrd="0" presId="urn:microsoft.com/office/officeart/2005/8/layout/hierarchy6"/>
    <dgm:cxn modelId="{60D7F946-79A7-4B72-B25B-7FC59CF48F52}" type="presOf" srcId="{EEB1BC7F-3D0E-472F-BA8E-FD9FEABD32C6}" destId="{1FB3B04E-FAD9-4BA0-9DBC-9AB61E5F96E0}" srcOrd="0" destOrd="0" presId="urn:microsoft.com/office/officeart/2005/8/layout/hierarchy6"/>
    <dgm:cxn modelId="{42BFF30C-6EFE-4DC9-9BC4-4FA903E94C27}" type="presOf" srcId="{DC336B07-5B34-47B3-9B4B-B34639057C39}" destId="{FA886FFB-36D1-4309-A5A3-8B19F24572AF}" srcOrd="0" destOrd="0" presId="urn:microsoft.com/office/officeart/2005/8/layout/hierarchy6"/>
    <dgm:cxn modelId="{F78F09DA-CC7E-4467-9263-1E0009F31890}" srcId="{C8C43359-9CD2-49DD-B732-74DF0215F975}" destId="{4E757865-AAF5-4B23-99AB-A582E5E8FBAC}" srcOrd="0" destOrd="0" parTransId="{5F9A7EC3-FC4C-47F5-AB48-9F7C227FDA8B}" sibTransId="{D0505287-0A34-4A85-8376-BFAA54F0E3CB}"/>
    <dgm:cxn modelId="{9318FDDA-33BB-4403-A1CC-9B0BDB2DCFE3}" srcId="{4E757865-AAF5-4B23-99AB-A582E5E8FBAC}" destId="{E042204B-446E-48BC-9E71-B90F9F05CEDB}" srcOrd="1" destOrd="0" parTransId="{E89B12FD-45F8-47F0-B0F3-7B5F624BFCCC}" sibTransId="{2289A359-C0E3-4DB4-B22F-A5CC68DF2CD7}"/>
    <dgm:cxn modelId="{64192F0E-3F51-4C0C-B646-3D4D108D10BB}" type="presOf" srcId="{4E757865-AAF5-4B23-99AB-A582E5E8FBAC}" destId="{A617757B-C2C6-4B02-8D8B-BF371DE0B98B}" srcOrd="0" destOrd="0" presId="urn:microsoft.com/office/officeart/2005/8/layout/hierarchy6"/>
    <dgm:cxn modelId="{9C4029B3-5F4D-4D0A-A4FB-A78EEC7403AC}" srcId="{C8C43359-9CD2-49DD-B732-74DF0215F975}" destId="{DC336B07-5B34-47B3-9B4B-B34639057C39}" srcOrd="2" destOrd="0" parTransId="{EEBD6E61-96DA-4F57-9913-7DC30B9A24A2}" sibTransId="{B2005B2B-BABB-4418-A94E-2ED1084DF086}"/>
    <dgm:cxn modelId="{C94C5B92-FD96-4F91-AE0A-BB65A7C623FA}" type="presOf" srcId="{60D92E39-F81D-4153-B2B9-3CFD6D5950AF}" destId="{E41EED03-4101-4BD2-B6A7-B670335A91F6}" srcOrd="0" destOrd="0" presId="urn:microsoft.com/office/officeart/2005/8/layout/hierarchy6"/>
    <dgm:cxn modelId="{D717D1B6-29EF-474B-9591-45FECBA8ED4E}" type="presOf" srcId="{E042204B-446E-48BC-9E71-B90F9F05CEDB}" destId="{4C3902A1-E74F-4854-B5EB-A287E8B6510A}" srcOrd="0" destOrd="0" presId="urn:microsoft.com/office/officeart/2005/8/layout/hierarchy6"/>
    <dgm:cxn modelId="{AD30FB64-547A-46F0-8C82-CCB1A4D934C4}" srcId="{4E757865-AAF5-4B23-99AB-A582E5E8FBAC}" destId="{9062C030-8B8B-4B1F-9AF1-4A44E2FF2E31}" srcOrd="2" destOrd="0" parTransId="{EEB1BC7F-3D0E-472F-BA8E-FD9FEABD32C6}" sibTransId="{4F8E7B49-C826-4B0F-AF9A-5EE5D08ED2DF}"/>
    <dgm:cxn modelId="{21217CA9-4EB5-40B3-8D21-8CEFC2BE4328}" type="presOf" srcId="{CC28E0CD-8DAA-437F-8CC2-28618AB9D7FB}" destId="{7486633E-F3D3-48C9-B50C-2FD983612AB6}" srcOrd="0" destOrd="0" presId="urn:microsoft.com/office/officeart/2005/8/layout/hierarchy6"/>
    <dgm:cxn modelId="{9B5B3B32-2447-4C69-9A16-49932DF3B124}" srcId="{C8C43359-9CD2-49DD-B732-74DF0215F975}" destId="{9AA35EBE-1C52-4D9D-A512-22991F5DAF82}" srcOrd="1" destOrd="0" parTransId="{A6F3163E-A751-40CC-BFD2-C9A2AB9A5A3F}" sibTransId="{C3688F63-9E29-473B-93B7-13A69E01A3CA}"/>
    <dgm:cxn modelId="{4165C3AE-E5EE-4B15-9C60-B584F4B88745}" type="presOf" srcId="{9AA35EBE-1C52-4D9D-A512-22991F5DAF82}" destId="{E1C2C570-6770-4C7B-AD1F-DD50B63FA5E7}" srcOrd="1" destOrd="0" presId="urn:microsoft.com/office/officeart/2005/8/layout/hierarchy6"/>
    <dgm:cxn modelId="{9D6A9990-0A0C-4CDB-A865-B9BBD6FF6523}" type="presParOf" srcId="{50F92D08-AC50-4791-8130-E62C762DEFB3}" destId="{80B9D668-839E-4DB7-A6A7-8399D768FB17}" srcOrd="0" destOrd="0" presId="urn:microsoft.com/office/officeart/2005/8/layout/hierarchy6"/>
    <dgm:cxn modelId="{13E0384A-59BA-4924-8FB8-64230B3CBF59}" type="presParOf" srcId="{80B9D668-839E-4DB7-A6A7-8399D768FB17}" destId="{7E168227-25CC-4F3D-A233-0DA9524F2792}" srcOrd="0" destOrd="0" presId="urn:microsoft.com/office/officeart/2005/8/layout/hierarchy6"/>
    <dgm:cxn modelId="{715F908E-9172-4681-AC42-1B790070B18D}" type="presParOf" srcId="{80B9D668-839E-4DB7-A6A7-8399D768FB17}" destId="{6F583628-81D6-4793-BF35-1AFE1E0FCEBA}" srcOrd="1" destOrd="0" presId="urn:microsoft.com/office/officeart/2005/8/layout/hierarchy6"/>
    <dgm:cxn modelId="{637BDBFE-EE48-4E6E-894C-1529BC18BE00}" type="presParOf" srcId="{6F583628-81D6-4793-BF35-1AFE1E0FCEBA}" destId="{5DAEB9F7-F698-410E-A92B-5345A433DDF5}" srcOrd="0" destOrd="0" presId="urn:microsoft.com/office/officeart/2005/8/layout/hierarchy6"/>
    <dgm:cxn modelId="{B4AF5FE6-8ACD-4AC3-8E6E-98EEF704ED7C}" type="presParOf" srcId="{5DAEB9F7-F698-410E-A92B-5345A433DDF5}" destId="{A617757B-C2C6-4B02-8D8B-BF371DE0B98B}" srcOrd="0" destOrd="0" presId="urn:microsoft.com/office/officeart/2005/8/layout/hierarchy6"/>
    <dgm:cxn modelId="{E05CC577-628E-44F9-B21B-02F96319F7BB}" type="presParOf" srcId="{5DAEB9F7-F698-410E-A92B-5345A433DDF5}" destId="{7DA62173-FECA-41AE-9219-C9785ECC798D}" srcOrd="1" destOrd="0" presId="urn:microsoft.com/office/officeart/2005/8/layout/hierarchy6"/>
    <dgm:cxn modelId="{0F22AEA8-9964-469D-95B0-BB601BE790DB}" type="presParOf" srcId="{7DA62173-FECA-41AE-9219-C9785ECC798D}" destId="{7486633E-F3D3-48C9-B50C-2FD983612AB6}" srcOrd="0" destOrd="0" presId="urn:microsoft.com/office/officeart/2005/8/layout/hierarchy6"/>
    <dgm:cxn modelId="{D2372583-0832-4E7C-860E-3D50D2B34400}" type="presParOf" srcId="{7DA62173-FECA-41AE-9219-C9785ECC798D}" destId="{391110D7-4D09-4FD4-BD49-8BA13C37E6F8}" srcOrd="1" destOrd="0" presId="urn:microsoft.com/office/officeart/2005/8/layout/hierarchy6"/>
    <dgm:cxn modelId="{3BD2FC65-AB07-4AC7-92EC-87C7A5B84CD3}" type="presParOf" srcId="{391110D7-4D09-4FD4-BD49-8BA13C37E6F8}" destId="{E41EED03-4101-4BD2-B6A7-B670335A91F6}" srcOrd="0" destOrd="0" presId="urn:microsoft.com/office/officeart/2005/8/layout/hierarchy6"/>
    <dgm:cxn modelId="{108B46DF-15CD-440C-9F0D-790CD4FC381D}" type="presParOf" srcId="{391110D7-4D09-4FD4-BD49-8BA13C37E6F8}" destId="{77199A72-8AD8-4A0E-B808-38F703ADA4DB}" srcOrd="1" destOrd="0" presId="urn:microsoft.com/office/officeart/2005/8/layout/hierarchy6"/>
    <dgm:cxn modelId="{74B40E01-050E-4292-B1F0-1F1BB66DEA15}" type="presParOf" srcId="{7DA62173-FECA-41AE-9219-C9785ECC798D}" destId="{06364C2B-3DAD-451D-82A3-EFC483C310EA}" srcOrd="2" destOrd="0" presId="urn:microsoft.com/office/officeart/2005/8/layout/hierarchy6"/>
    <dgm:cxn modelId="{3D15AD2A-B0BA-470D-A4D4-663CF4AF6576}" type="presParOf" srcId="{7DA62173-FECA-41AE-9219-C9785ECC798D}" destId="{3B73CFF2-75E7-492D-93AB-6B3981D7CD4F}" srcOrd="3" destOrd="0" presId="urn:microsoft.com/office/officeart/2005/8/layout/hierarchy6"/>
    <dgm:cxn modelId="{867A0DD4-E20F-4FA7-BFA9-A8D0707EB8BD}" type="presParOf" srcId="{3B73CFF2-75E7-492D-93AB-6B3981D7CD4F}" destId="{4C3902A1-E74F-4854-B5EB-A287E8B6510A}" srcOrd="0" destOrd="0" presId="urn:microsoft.com/office/officeart/2005/8/layout/hierarchy6"/>
    <dgm:cxn modelId="{6962ACAC-C334-4E45-A339-75833A1D2926}" type="presParOf" srcId="{3B73CFF2-75E7-492D-93AB-6B3981D7CD4F}" destId="{1BDFE958-4D09-4713-886E-93F7D0AEF263}" srcOrd="1" destOrd="0" presId="urn:microsoft.com/office/officeart/2005/8/layout/hierarchy6"/>
    <dgm:cxn modelId="{74FE480F-F51E-49E5-8C1C-1ABA294DE503}" type="presParOf" srcId="{7DA62173-FECA-41AE-9219-C9785ECC798D}" destId="{1FB3B04E-FAD9-4BA0-9DBC-9AB61E5F96E0}" srcOrd="4" destOrd="0" presId="urn:microsoft.com/office/officeart/2005/8/layout/hierarchy6"/>
    <dgm:cxn modelId="{D0B08688-DF30-4B10-9EAB-6BE0A76BA770}" type="presParOf" srcId="{7DA62173-FECA-41AE-9219-C9785ECC798D}" destId="{F3E186AF-2C7E-493A-AE7A-93F5CAF4C8F3}" srcOrd="5" destOrd="0" presId="urn:microsoft.com/office/officeart/2005/8/layout/hierarchy6"/>
    <dgm:cxn modelId="{5821EEC9-80DA-4081-BABB-FECC27C52FA4}" type="presParOf" srcId="{F3E186AF-2C7E-493A-AE7A-93F5CAF4C8F3}" destId="{F134E22E-58FB-4232-826A-86AF061AB570}" srcOrd="0" destOrd="0" presId="urn:microsoft.com/office/officeart/2005/8/layout/hierarchy6"/>
    <dgm:cxn modelId="{49F1EA6A-FB90-44A5-A809-17CE9587BDFB}" type="presParOf" srcId="{F3E186AF-2C7E-493A-AE7A-93F5CAF4C8F3}" destId="{C8381D11-D56F-4FF2-9A9F-B023D42C48DF}" srcOrd="1" destOrd="0" presId="urn:microsoft.com/office/officeart/2005/8/layout/hierarchy6"/>
    <dgm:cxn modelId="{64F2A79F-C1F9-425D-81AE-46BA346D61D6}" type="presParOf" srcId="{50F92D08-AC50-4791-8130-E62C762DEFB3}" destId="{38B2476F-3208-4B08-8848-C3EAC567389D}" srcOrd="1" destOrd="0" presId="urn:microsoft.com/office/officeart/2005/8/layout/hierarchy6"/>
    <dgm:cxn modelId="{450AA967-5BFB-4B87-B680-3E0F603F020D}" type="presParOf" srcId="{38B2476F-3208-4B08-8848-C3EAC567389D}" destId="{546779B2-7000-4236-8E5F-B8EABDF5FC87}" srcOrd="0" destOrd="0" presId="urn:microsoft.com/office/officeart/2005/8/layout/hierarchy6"/>
    <dgm:cxn modelId="{07415AEB-9EBB-4809-B06A-0224DC2E0265}" type="presParOf" srcId="{546779B2-7000-4236-8E5F-B8EABDF5FC87}" destId="{BB6A859F-81BC-45B1-9E29-20B0758D9687}" srcOrd="0" destOrd="0" presId="urn:microsoft.com/office/officeart/2005/8/layout/hierarchy6"/>
    <dgm:cxn modelId="{2F3F2763-5A07-4CD8-B082-3C14FA71A2E8}" type="presParOf" srcId="{546779B2-7000-4236-8E5F-B8EABDF5FC87}" destId="{E1C2C570-6770-4C7B-AD1F-DD50B63FA5E7}" srcOrd="1" destOrd="0" presId="urn:microsoft.com/office/officeart/2005/8/layout/hierarchy6"/>
    <dgm:cxn modelId="{96F93D77-2025-4729-AE4F-470E2ED3EF34}" type="presParOf" srcId="{38B2476F-3208-4B08-8848-C3EAC567389D}" destId="{F9432BC1-BA8E-46CD-B825-54803B00D9BE}" srcOrd="1" destOrd="0" presId="urn:microsoft.com/office/officeart/2005/8/layout/hierarchy6"/>
    <dgm:cxn modelId="{A66980D4-7D56-4FD0-A242-64DD5E73C342}" type="presParOf" srcId="{F9432BC1-BA8E-46CD-B825-54803B00D9BE}" destId="{711F9ADC-AC02-4C8E-B139-12DE282AC6D6}" srcOrd="0" destOrd="0" presId="urn:microsoft.com/office/officeart/2005/8/layout/hierarchy6"/>
    <dgm:cxn modelId="{E75493F8-8E41-46C7-9288-54A0E350C29F}" type="presParOf" srcId="{38B2476F-3208-4B08-8848-C3EAC567389D}" destId="{7F4BF701-3897-41D9-872C-5F286D48D48A}" srcOrd="2" destOrd="0" presId="urn:microsoft.com/office/officeart/2005/8/layout/hierarchy6"/>
    <dgm:cxn modelId="{7FC3A97A-C253-4E38-974A-528C3A027ECC}" type="presParOf" srcId="{7F4BF701-3897-41D9-872C-5F286D48D48A}" destId="{FA886FFB-36D1-4309-A5A3-8B19F24572AF}" srcOrd="0" destOrd="0" presId="urn:microsoft.com/office/officeart/2005/8/layout/hierarchy6"/>
    <dgm:cxn modelId="{7E84DAE2-FAA9-4940-AA65-9D1D7C0B1EC3}" type="presParOf" srcId="{7F4BF701-3897-41D9-872C-5F286D48D48A}" destId="{EE81B0D0-877D-428C-9E2B-611B1708B6D5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E77357-0BEC-4C68-B7D4-ECB63129792C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E32154-E4E6-4859-AD3A-793DEA6FC282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Πρωτογενές αίτημα</a:t>
          </a:r>
        </a:p>
      </dgm:t>
    </dgm:pt>
    <dgm:pt modelId="{D85C3D45-D354-4805-AD75-2CC48852E769}" type="parTrans" cxnId="{A82548AE-E028-4B0B-A8F0-B09DDC936D72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8211EDF5-9CF8-4253-87DA-D09AE3C1C707}" type="sibTrans" cxnId="{A82548AE-E028-4B0B-A8F0-B09DDC936D72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A632F876-A4D2-4E12-9FFF-6CAEB6672C19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Έλεγχος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134D3F0F-D2AD-4FB1-9F7A-3F76BD74E11B}" type="parTrans" cxnId="{72CCAA67-8C39-4AF6-B693-CD587344011D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F2D8332D-EC8B-44A1-B8B4-0D7F9BCAEA57}" type="sibTrans" cxnId="{72CCAA67-8C39-4AF6-B693-CD587344011D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2D323189-E075-4461-A408-2C4407DF797B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Αίτημα ΕΥ για τον διαγωνισμό, Επιτροπή Τεχνικών Προδιαγραφών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85668372-F844-4738-968D-7D7A028E0DEF}" type="parTrans" cxnId="{B4E12CD6-A35F-4852-8BDE-FDE0B785BEAF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E73BD8D8-CB58-4445-A6ED-040329E999B1}" type="sibTrans" cxnId="{B4E12CD6-A35F-4852-8BDE-FDE0B785BEAF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6C658156-7DB9-4EB4-B89C-71AF0E1ADD6C}">
      <dgm:prSet phldrT="[Text]"/>
      <dgm:spPr/>
      <dgm:t>
        <a:bodyPr/>
        <a:lstStyle/>
        <a:p>
          <a:r>
            <a:rPr lang="el-GR" b="1" dirty="0" smtClean="0">
              <a:ln>
                <a:noFill/>
              </a:ln>
              <a:solidFill>
                <a:srgbClr val="FFFF00"/>
              </a:solidFill>
            </a:rPr>
            <a:t>Δημιουργία διακήρυξης</a:t>
          </a:r>
          <a:endParaRPr lang="en-US" b="1" dirty="0">
            <a:ln>
              <a:noFill/>
            </a:ln>
            <a:solidFill>
              <a:srgbClr val="FFFF00"/>
            </a:solidFill>
          </a:endParaRPr>
        </a:p>
      </dgm:t>
    </dgm:pt>
    <dgm:pt modelId="{4EAF8A1C-E087-4F9C-84E2-0AD5D4E3FAEC}" type="parTrans" cxnId="{FF2EC0D6-595D-4992-AAEF-7477E4817834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9007E07A-5E50-425F-8E26-013691DE7A54}" type="sibTrans" cxnId="{FF2EC0D6-595D-4992-AAEF-7477E4817834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3E468337-F98B-4CB6-90F6-32994A620995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Έγκριση των επιτροπών του διαγωνισμού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9D561D22-DB3A-434B-88FD-B2DCB2EF091C}" type="parTrans" cxnId="{BFAA91CB-F77D-4CE0-97B2-EE37F4EDF257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D6D8538C-5C67-44D4-9739-59444655DF60}" type="sibTrans" cxnId="{BFAA91CB-F77D-4CE0-97B2-EE37F4EDF257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825E323F-D593-4620-BD42-C1F4C2B83928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Έγκριση των προδιαγραφών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42259925-FD25-4863-95C2-75995319A813}" type="parTrans" cxnId="{6464C5C7-ED90-4D8A-9A9B-B9B5486BC1ED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D4075014-02C2-4755-95C0-BF0591441FA8}" type="sibTrans" cxnId="{6464C5C7-ED90-4D8A-9A9B-B9B5486BC1ED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E0B9A5D4-864A-4821-994F-168A1FD297FD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Δημοσιοποίηση: Ημερήσιο Τύπος, </a:t>
          </a:r>
          <a:r>
            <a:rPr lang="el-GR" b="1" i="0" dirty="0" err="1" smtClean="0">
              <a:ln>
                <a:noFill/>
              </a:ln>
              <a:solidFill>
                <a:srgbClr val="FFFF00"/>
              </a:solidFill>
            </a:rPr>
            <a:t>Δι@ύγεια</a:t>
          </a:r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, ΚΗΜΔΗΣ, ιστοσελίδα ΕΛΚΕ</a:t>
          </a:r>
          <a:r>
            <a:rPr lang="en-US" b="1" i="0" dirty="0" smtClean="0">
              <a:ln>
                <a:noFill/>
              </a:ln>
              <a:solidFill>
                <a:srgbClr val="FFFF00"/>
              </a:solidFill>
            </a:rPr>
            <a:t>, </a:t>
          </a:r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ΕΣΗΔΗΣ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E4AE0340-2232-4936-8C52-6A3EDF986682}" type="parTrans" cxnId="{D8E2CDEB-7BEA-46B2-B061-06DECAF53F90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4B479CB1-7410-4617-8ABA-7C9DE7EA45D8}" type="sibTrans" cxnId="{D8E2CDEB-7BEA-46B2-B061-06DECAF53F90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98E7FC5A-B652-4D5A-97A1-B97A7579AD99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Άνοιγμα ύστερα από 21 ημέρες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003D2FA0-0A8E-46E5-B0D8-EEC0CB3ACE58}" type="parTrans" cxnId="{B7EE4F99-82A7-4CA9-B99D-BF89656A7CE3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FD0837AD-6F06-40C2-94EA-A64E2458B94B}" type="sibTrans" cxnId="{B7EE4F99-82A7-4CA9-B99D-BF89656A7CE3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EDF98473-74DD-45E6-B55A-C40426437018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1</a:t>
          </a:r>
          <a:r>
            <a:rPr lang="el-GR" b="1" i="0" baseline="30000" dirty="0" smtClean="0">
              <a:ln>
                <a:noFill/>
              </a:ln>
              <a:solidFill>
                <a:srgbClr val="FFFF00"/>
              </a:solidFill>
            </a:rPr>
            <a:t>ο</a:t>
          </a:r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 </a:t>
          </a:r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Πρακτικό (Δικαιολογητικά/</a:t>
          </a:r>
          <a:r>
            <a:rPr lang="el-GR" b="1" i="0" dirty="0" err="1" smtClean="0">
              <a:ln>
                <a:noFill/>
              </a:ln>
              <a:solidFill>
                <a:srgbClr val="FFFF00"/>
              </a:solidFill>
            </a:rPr>
            <a:t>Τεχνικ</a:t>
          </a:r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ή)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67E67311-0EAF-42B6-AE1D-CE4F19CFEFAD}" type="parTrans" cxnId="{8EE9C685-17B4-4551-8DA8-62D83041FF41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493FE76F-45D2-46B3-8471-459EFE4F7C8D}" type="sibTrans" cxnId="{8EE9C685-17B4-4551-8DA8-62D83041FF41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F29230F0-D90A-4D8D-ACD0-9B93B92A4062}">
      <dgm:prSet phldrT="[Text]"/>
      <dgm:spPr/>
      <dgm:t>
        <a:bodyPr/>
        <a:lstStyle/>
        <a:p>
          <a:r>
            <a:rPr lang="el-GR" b="1" dirty="0" smtClean="0">
              <a:ln>
                <a:noFill/>
              </a:ln>
              <a:solidFill>
                <a:srgbClr val="FFFF00"/>
              </a:solidFill>
            </a:rPr>
            <a:t>Απόφαση της ΕΕ</a:t>
          </a:r>
          <a:endParaRPr lang="en-US" b="1" dirty="0">
            <a:ln>
              <a:noFill/>
            </a:ln>
            <a:solidFill>
              <a:srgbClr val="FFFF00"/>
            </a:solidFill>
          </a:endParaRPr>
        </a:p>
      </dgm:t>
    </dgm:pt>
    <dgm:pt modelId="{2CA23170-3744-4C7B-AD28-AC7521CBC1F1}" type="parTrans" cxnId="{8AEB88D5-848F-42BE-B42E-43862BC2B50F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7DF40A8A-8663-4768-B494-9F0BD4CB4ED5}" type="sibTrans" cxnId="{8AEB88D5-848F-42BE-B42E-43862BC2B50F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BC6488F5-2E8D-4F1E-B20F-4A4530257D6B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Ανάρτηση στο ΕΣΗΔΗΣ, αναμονή 10 ημέρες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BB340997-30AB-42A7-96D4-7FEB617F8355}" type="parTrans" cxnId="{270517CD-A91C-4DF8-9915-C71C22405FF5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0D5AE8E7-4548-4F8C-A91F-3B7DA62349F2}" type="sibTrans" cxnId="{270517CD-A91C-4DF8-9915-C71C22405FF5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2BC8B7E0-56DF-413E-9762-79A752E63F00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2</a:t>
          </a:r>
          <a:r>
            <a:rPr lang="el-GR" b="1" i="0" baseline="30000" dirty="0" smtClean="0">
              <a:ln>
                <a:noFill/>
              </a:ln>
              <a:solidFill>
                <a:srgbClr val="FFFF00"/>
              </a:solidFill>
            </a:rPr>
            <a:t>ο</a:t>
          </a:r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 </a:t>
          </a:r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Πρακτικό (οικονομικές)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52AA17CC-FDA2-4778-8801-C8833F699821}" type="parTrans" cxnId="{6508DF64-D33D-4719-B6D7-5867A50F3131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C3A4BF2D-F7BE-46AE-B33D-311EE0DC33D7}" type="sibTrans" cxnId="{6508DF64-D33D-4719-B6D7-5867A50F3131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8BBE0298-97D4-4EA2-94E0-E8E2427C0836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Απόφαση της ΕΕ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B2BCD172-4774-4F7F-9686-305809AB8F3F}" type="parTrans" cxnId="{F7C30CB9-D20C-490B-B642-DD331973ABDA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8B62F420-F206-4A3E-8995-DC7FB129896D}" type="sibTrans" cxnId="{F7C30CB9-D20C-490B-B642-DD331973ABDA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C3ACC879-695F-442B-87E4-C11D2F738E66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Ανάρτηση στο ΕΣΗΔΗΣ, αναμονή </a:t>
          </a:r>
        </a:p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10-20 ημέρες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213A4FA4-AA95-4284-B489-2AC3B50AA115}" type="parTrans" cxnId="{752FC8B1-2E30-44A9-BF85-8179F42562BA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4FD6F077-6A38-4E43-A506-2E9B9E7F965D}" type="sibTrans" cxnId="{752FC8B1-2E30-44A9-BF85-8179F42562BA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81C09BC1-46DF-4C05-BD67-B6EEE49AF2A8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Υποβολή δικαιολογητικών κατακύρωσης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A378AF91-9D68-4D25-B912-44965FBB5A3C}" type="parTrans" cxnId="{594E5EEA-D0D5-4330-A683-834ED732F2AE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E917FE21-5CDA-4F16-9D18-80367A663129}" type="sibTrans" cxnId="{594E5EEA-D0D5-4330-A683-834ED732F2AE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E6088103-6659-4738-B6B9-48ACFE8EA8A5}">
      <dgm:prSet phldrT="[Text]"/>
      <dgm:spPr/>
      <dgm:t>
        <a:bodyPr/>
        <a:lstStyle/>
        <a:p>
          <a:r>
            <a:rPr lang="el-GR" b="1" dirty="0" smtClean="0">
              <a:ln>
                <a:noFill/>
              </a:ln>
              <a:solidFill>
                <a:srgbClr val="FFFF00"/>
              </a:solidFill>
            </a:rPr>
            <a:t>3</a:t>
          </a:r>
          <a:r>
            <a:rPr lang="el-GR" b="1" baseline="30000" dirty="0" smtClean="0">
              <a:ln>
                <a:noFill/>
              </a:ln>
              <a:solidFill>
                <a:srgbClr val="FFFF00"/>
              </a:solidFill>
            </a:rPr>
            <a:t>ο</a:t>
          </a:r>
          <a:r>
            <a:rPr lang="el-GR" b="1" dirty="0" smtClean="0">
              <a:ln>
                <a:noFill/>
              </a:ln>
              <a:solidFill>
                <a:srgbClr val="FFFF00"/>
              </a:solidFill>
            </a:rPr>
            <a:t> Πρακτικό</a:t>
          </a:r>
          <a:endParaRPr lang="en-US" b="1" dirty="0">
            <a:ln>
              <a:noFill/>
            </a:ln>
            <a:solidFill>
              <a:srgbClr val="FFFF00"/>
            </a:solidFill>
          </a:endParaRPr>
        </a:p>
      </dgm:t>
    </dgm:pt>
    <dgm:pt modelId="{C3249B1F-5D7A-48FF-B638-EB8A092E8F4B}" type="parTrans" cxnId="{5B6FDA6E-D009-4218-B0AD-9DC9B424054D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AB71FC3F-565F-487D-B993-5E60CC48B869}" type="sibTrans" cxnId="{5B6FDA6E-D009-4218-B0AD-9DC9B424054D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6FB7379D-58EC-47FC-8009-FA68F9570838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Απόφαση της ΕΕ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4FFE2474-54FC-41C9-8AEC-FE854491F870}" type="parTrans" cxnId="{5716D5ED-A3E8-417B-A1B8-4B71B68E69C2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7535CE56-3D15-4EC0-AC84-B69C2C00E03C}" type="sibTrans" cxnId="{5716D5ED-A3E8-417B-A1B8-4B71B68E69C2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4C6C6773-B0D1-438A-BB40-631D7FA1C2CD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Ανάρτηση στο ΕΣΗΔΗΣ, αναμονή 10 μέρες 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A58D1ADB-F96E-4DF3-A86E-24CE60AEFCBE}" type="parTrans" cxnId="{30896C27-03DE-4632-B255-9DB8ADA6D0AC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5F9C6F17-69D5-4FD8-A048-D3EC39E51FBB}" type="sibTrans" cxnId="{30896C27-03DE-4632-B255-9DB8ADA6D0AC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EFE1122F-55D4-422D-AC64-D12422DE2BC1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Συγγραφή σύμβασης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D2185A70-724D-4447-A9F1-39D0EB280061}" type="parTrans" cxnId="{1E2517E4-A2D9-48CD-9A0B-5F85194949CB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1FF7A1A2-988E-457E-95CB-97AA5436B7F6}" type="sibTrans" cxnId="{1E2517E4-A2D9-48CD-9A0B-5F85194949CB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1A81DD61-AF14-4857-88DC-DBA88B35026F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Τελικός έλεγχος σύμβασης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40EB0193-8D86-409B-BEA6-1547B6311890}" type="parTrans" cxnId="{5EE2A5E4-825B-48CB-A8EC-47119CD08928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B5953432-1F6E-46DD-BE64-39EB57B9AA68}" type="sibTrans" cxnId="{5EE2A5E4-825B-48CB-A8EC-47119CD08928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91D7A92F-FDA1-4996-86EE-7F4502FAA911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Υπογραφή από τον Πρόεδρο της ΕΕ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04D17A91-A1AE-4014-8734-FE106EE0635A}" type="parTrans" cxnId="{FF8C8EC7-3040-4213-898D-4E9C40760DD0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1D7B8757-D195-4BE4-AA64-BA0EE40D9AF8}" type="sibTrans" cxnId="{FF8C8EC7-3040-4213-898D-4E9C40760DD0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554F3219-0BA3-4AEB-873A-EA4819A5CA94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Ανάρτηση στο ΚΗΜΔΗΣ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66925A59-21B1-4FF0-B2BE-05D3D40EC7FC}" type="parTrans" cxnId="{B99E6669-4D7D-4FE6-A30B-D351766F169A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70FBE2D8-C242-4602-9081-44FDF1627E11}" type="sibTrans" cxnId="{B99E6669-4D7D-4FE6-A30B-D351766F169A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D6D55ECA-3BFA-4919-9604-FECF6243F406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Υλοποίηση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ED703FC8-84C5-4DC0-A42A-E5CF8FEE3CF4}" type="parTrans" cxnId="{C53ED1E7-29F3-47E1-86D0-9AA919D41E2E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2660A910-A9ED-428B-B5E6-894EE8F1F7A8}" type="sibTrans" cxnId="{C53ED1E7-29F3-47E1-86D0-9AA919D41E2E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C6313762-03F8-40A1-8520-C3737558BEBD}">
      <dgm:prSet phldrT="[Text]"/>
      <dgm:spPr/>
      <dgm:t>
        <a:bodyPr/>
        <a:lstStyle/>
        <a:p>
          <a:r>
            <a:rPr lang="el-GR" b="1" i="0" dirty="0" smtClean="0">
              <a:ln>
                <a:noFill/>
              </a:ln>
              <a:solidFill>
                <a:srgbClr val="FFFF00"/>
              </a:solidFill>
            </a:rPr>
            <a:t>Ανάρτηση της απόφασης της ΕΕ στο ΚΗΜΔΗΣ</a:t>
          </a:r>
          <a:endParaRPr lang="en-US" b="1" i="0" dirty="0">
            <a:ln>
              <a:noFill/>
            </a:ln>
            <a:solidFill>
              <a:srgbClr val="FFFF00"/>
            </a:solidFill>
          </a:endParaRPr>
        </a:p>
      </dgm:t>
    </dgm:pt>
    <dgm:pt modelId="{CF187836-8A1D-405A-87BA-DBF63EA75CB5}" type="parTrans" cxnId="{287FBF64-EF07-4247-BADB-BEF9A635C62D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8EAE2561-C588-4F13-92ED-1FF3C337D117}" type="sibTrans" cxnId="{287FBF64-EF07-4247-BADB-BEF9A635C62D}">
      <dgm:prSet/>
      <dgm:spPr/>
      <dgm:t>
        <a:bodyPr/>
        <a:lstStyle/>
        <a:p>
          <a:endParaRPr lang="en-US" b="1">
            <a:ln>
              <a:noFill/>
            </a:ln>
            <a:solidFill>
              <a:srgbClr val="FFFF00"/>
            </a:solidFill>
          </a:endParaRPr>
        </a:p>
      </dgm:t>
    </dgm:pt>
    <dgm:pt modelId="{EBC7C9A1-1CEF-421D-A15A-9430B9CBE8AF}" type="pres">
      <dgm:prSet presAssocID="{DDE77357-0BEC-4C68-B7D4-ECB63129792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A1C3F7F8-9986-4E5A-8177-9B58DA3656A3}" type="pres">
      <dgm:prSet presAssocID="{0EE32154-E4E6-4859-AD3A-793DEA6FC282}" presName="node" presStyleLbl="node1" presStyleIdx="0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0EB1C01-712A-47F8-984A-2B1559DB9E70}" type="pres">
      <dgm:prSet presAssocID="{8211EDF5-9CF8-4253-87DA-D09AE3C1C707}" presName="sibTrans" presStyleLbl="sibTrans1D1" presStyleIdx="0" presStyleCnt="23"/>
      <dgm:spPr/>
      <dgm:t>
        <a:bodyPr/>
        <a:lstStyle/>
        <a:p>
          <a:endParaRPr lang="el-GR"/>
        </a:p>
      </dgm:t>
    </dgm:pt>
    <dgm:pt modelId="{03F3A6F8-58D2-4535-A987-0B44E53AC579}" type="pres">
      <dgm:prSet presAssocID="{8211EDF5-9CF8-4253-87DA-D09AE3C1C707}" presName="connectorText" presStyleLbl="sibTrans1D1" presStyleIdx="0" presStyleCnt="23"/>
      <dgm:spPr/>
      <dgm:t>
        <a:bodyPr/>
        <a:lstStyle/>
        <a:p>
          <a:endParaRPr lang="el-GR"/>
        </a:p>
      </dgm:t>
    </dgm:pt>
    <dgm:pt modelId="{F150FF68-1594-4233-8F68-21DD7B5515F3}" type="pres">
      <dgm:prSet presAssocID="{A632F876-A4D2-4E12-9FFF-6CAEB6672C19}" presName="node" presStyleLbl="node1" presStyleIdx="1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44E8640-FC96-4D29-9DF1-63865B62D6C2}" type="pres">
      <dgm:prSet presAssocID="{F2D8332D-EC8B-44A1-B8B4-0D7F9BCAEA57}" presName="sibTrans" presStyleLbl="sibTrans1D1" presStyleIdx="1" presStyleCnt="23"/>
      <dgm:spPr/>
      <dgm:t>
        <a:bodyPr/>
        <a:lstStyle/>
        <a:p>
          <a:endParaRPr lang="el-GR"/>
        </a:p>
      </dgm:t>
    </dgm:pt>
    <dgm:pt modelId="{BB0AE09C-6063-432B-BB84-B29C354D7C99}" type="pres">
      <dgm:prSet presAssocID="{F2D8332D-EC8B-44A1-B8B4-0D7F9BCAEA57}" presName="connectorText" presStyleLbl="sibTrans1D1" presStyleIdx="1" presStyleCnt="23"/>
      <dgm:spPr/>
      <dgm:t>
        <a:bodyPr/>
        <a:lstStyle/>
        <a:p>
          <a:endParaRPr lang="el-GR"/>
        </a:p>
      </dgm:t>
    </dgm:pt>
    <dgm:pt modelId="{FEB72D99-0EFD-4718-A6E0-1DA8DA29145C}" type="pres">
      <dgm:prSet presAssocID="{2D323189-E075-4461-A408-2C4407DF797B}" presName="node" presStyleLbl="node1" presStyleIdx="2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7A917FE-9672-44D5-8D36-16FEDE8D15D6}" type="pres">
      <dgm:prSet presAssocID="{E73BD8D8-CB58-4445-A6ED-040329E999B1}" presName="sibTrans" presStyleLbl="sibTrans1D1" presStyleIdx="2" presStyleCnt="23"/>
      <dgm:spPr/>
      <dgm:t>
        <a:bodyPr/>
        <a:lstStyle/>
        <a:p>
          <a:endParaRPr lang="el-GR"/>
        </a:p>
      </dgm:t>
    </dgm:pt>
    <dgm:pt modelId="{4752FB8E-1939-4BF3-AE75-2B9C77B7AFEB}" type="pres">
      <dgm:prSet presAssocID="{E73BD8D8-CB58-4445-A6ED-040329E999B1}" presName="connectorText" presStyleLbl="sibTrans1D1" presStyleIdx="2" presStyleCnt="23"/>
      <dgm:spPr/>
      <dgm:t>
        <a:bodyPr/>
        <a:lstStyle/>
        <a:p>
          <a:endParaRPr lang="el-GR"/>
        </a:p>
      </dgm:t>
    </dgm:pt>
    <dgm:pt modelId="{7B9552A7-6C03-4C70-9779-0484140268B4}" type="pres">
      <dgm:prSet presAssocID="{6C658156-7DB9-4EB4-B89C-71AF0E1ADD6C}" presName="node" presStyleLbl="node1" presStyleIdx="3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BB66FE7-808D-434E-B561-C04B72AB15FF}" type="pres">
      <dgm:prSet presAssocID="{9007E07A-5E50-425F-8E26-013691DE7A54}" presName="sibTrans" presStyleLbl="sibTrans1D1" presStyleIdx="3" presStyleCnt="23"/>
      <dgm:spPr/>
      <dgm:t>
        <a:bodyPr/>
        <a:lstStyle/>
        <a:p>
          <a:endParaRPr lang="el-GR"/>
        </a:p>
      </dgm:t>
    </dgm:pt>
    <dgm:pt modelId="{C988B2F4-726C-40EF-9EAF-287CC5AB523E}" type="pres">
      <dgm:prSet presAssocID="{9007E07A-5E50-425F-8E26-013691DE7A54}" presName="connectorText" presStyleLbl="sibTrans1D1" presStyleIdx="3" presStyleCnt="23"/>
      <dgm:spPr/>
      <dgm:t>
        <a:bodyPr/>
        <a:lstStyle/>
        <a:p>
          <a:endParaRPr lang="el-GR"/>
        </a:p>
      </dgm:t>
    </dgm:pt>
    <dgm:pt modelId="{E8F1F744-8031-40E5-9FB7-5A17D0488377}" type="pres">
      <dgm:prSet presAssocID="{3E468337-F98B-4CB6-90F6-32994A620995}" presName="node" presStyleLbl="node1" presStyleIdx="4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85E7E5A-EC4E-4990-B5C3-ED2D05C237DF}" type="pres">
      <dgm:prSet presAssocID="{D6D8538C-5C67-44D4-9739-59444655DF60}" presName="sibTrans" presStyleLbl="sibTrans1D1" presStyleIdx="4" presStyleCnt="23"/>
      <dgm:spPr/>
      <dgm:t>
        <a:bodyPr/>
        <a:lstStyle/>
        <a:p>
          <a:endParaRPr lang="el-GR"/>
        </a:p>
      </dgm:t>
    </dgm:pt>
    <dgm:pt modelId="{CA6FBFE1-9595-4B97-938B-90438C13253F}" type="pres">
      <dgm:prSet presAssocID="{D6D8538C-5C67-44D4-9739-59444655DF60}" presName="connectorText" presStyleLbl="sibTrans1D1" presStyleIdx="4" presStyleCnt="23"/>
      <dgm:spPr/>
      <dgm:t>
        <a:bodyPr/>
        <a:lstStyle/>
        <a:p>
          <a:endParaRPr lang="el-GR"/>
        </a:p>
      </dgm:t>
    </dgm:pt>
    <dgm:pt modelId="{D1C33AAD-CDDF-4647-9AFE-EC9130E01338}" type="pres">
      <dgm:prSet presAssocID="{825E323F-D593-4620-BD42-C1F4C2B83928}" presName="node" presStyleLbl="node1" presStyleIdx="5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4C99BDD-2B1D-4792-923C-7F49CC74F194}" type="pres">
      <dgm:prSet presAssocID="{D4075014-02C2-4755-95C0-BF0591441FA8}" presName="sibTrans" presStyleLbl="sibTrans1D1" presStyleIdx="5" presStyleCnt="23"/>
      <dgm:spPr/>
      <dgm:t>
        <a:bodyPr/>
        <a:lstStyle/>
        <a:p>
          <a:endParaRPr lang="el-GR"/>
        </a:p>
      </dgm:t>
    </dgm:pt>
    <dgm:pt modelId="{EDEF14DB-49FF-4819-A5AB-CE558A9DF5C4}" type="pres">
      <dgm:prSet presAssocID="{D4075014-02C2-4755-95C0-BF0591441FA8}" presName="connectorText" presStyleLbl="sibTrans1D1" presStyleIdx="5" presStyleCnt="23"/>
      <dgm:spPr/>
      <dgm:t>
        <a:bodyPr/>
        <a:lstStyle/>
        <a:p>
          <a:endParaRPr lang="el-GR"/>
        </a:p>
      </dgm:t>
    </dgm:pt>
    <dgm:pt modelId="{40479D2D-BD61-4777-9654-B80BC6C6C46C}" type="pres">
      <dgm:prSet presAssocID="{E0B9A5D4-864A-4821-994F-168A1FD297FD}" presName="node" presStyleLbl="node1" presStyleIdx="6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F6B29FD-6726-4ECF-9938-8B68320F412A}" type="pres">
      <dgm:prSet presAssocID="{4B479CB1-7410-4617-8ABA-7C9DE7EA45D8}" presName="sibTrans" presStyleLbl="sibTrans1D1" presStyleIdx="6" presStyleCnt="23"/>
      <dgm:spPr/>
      <dgm:t>
        <a:bodyPr/>
        <a:lstStyle/>
        <a:p>
          <a:endParaRPr lang="el-GR"/>
        </a:p>
      </dgm:t>
    </dgm:pt>
    <dgm:pt modelId="{F9DD43DE-1FB7-4E07-8020-A8D422B43301}" type="pres">
      <dgm:prSet presAssocID="{4B479CB1-7410-4617-8ABA-7C9DE7EA45D8}" presName="connectorText" presStyleLbl="sibTrans1D1" presStyleIdx="6" presStyleCnt="23"/>
      <dgm:spPr/>
      <dgm:t>
        <a:bodyPr/>
        <a:lstStyle/>
        <a:p>
          <a:endParaRPr lang="el-GR"/>
        </a:p>
      </dgm:t>
    </dgm:pt>
    <dgm:pt modelId="{B819F467-E473-4961-B90F-B5D84F12A73E}" type="pres">
      <dgm:prSet presAssocID="{98E7FC5A-B652-4D5A-97A1-B97A7579AD99}" presName="node" presStyleLbl="node1" presStyleIdx="7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CD603B0-40CC-4C52-982A-815D7CB52117}" type="pres">
      <dgm:prSet presAssocID="{FD0837AD-6F06-40C2-94EA-A64E2458B94B}" presName="sibTrans" presStyleLbl="sibTrans1D1" presStyleIdx="7" presStyleCnt="23"/>
      <dgm:spPr/>
      <dgm:t>
        <a:bodyPr/>
        <a:lstStyle/>
        <a:p>
          <a:endParaRPr lang="el-GR"/>
        </a:p>
      </dgm:t>
    </dgm:pt>
    <dgm:pt modelId="{5C249CC5-A05C-4DA7-88D7-3DE36DFD2B52}" type="pres">
      <dgm:prSet presAssocID="{FD0837AD-6F06-40C2-94EA-A64E2458B94B}" presName="connectorText" presStyleLbl="sibTrans1D1" presStyleIdx="7" presStyleCnt="23"/>
      <dgm:spPr/>
      <dgm:t>
        <a:bodyPr/>
        <a:lstStyle/>
        <a:p>
          <a:endParaRPr lang="el-GR"/>
        </a:p>
      </dgm:t>
    </dgm:pt>
    <dgm:pt modelId="{80CF88FA-FAA6-4CAA-9326-5240DE91DF6A}" type="pres">
      <dgm:prSet presAssocID="{EDF98473-74DD-45E6-B55A-C40426437018}" presName="node" presStyleLbl="node1" presStyleIdx="8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08AD0B5-3577-4705-B161-484EDF145BA0}" type="pres">
      <dgm:prSet presAssocID="{493FE76F-45D2-46B3-8471-459EFE4F7C8D}" presName="sibTrans" presStyleLbl="sibTrans1D1" presStyleIdx="8" presStyleCnt="23"/>
      <dgm:spPr/>
      <dgm:t>
        <a:bodyPr/>
        <a:lstStyle/>
        <a:p>
          <a:endParaRPr lang="el-GR"/>
        </a:p>
      </dgm:t>
    </dgm:pt>
    <dgm:pt modelId="{0192FB1F-A825-4600-83ED-4A257E2B0702}" type="pres">
      <dgm:prSet presAssocID="{493FE76F-45D2-46B3-8471-459EFE4F7C8D}" presName="connectorText" presStyleLbl="sibTrans1D1" presStyleIdx="8" presStyleCnt="23"/>
      <dgm:spPr/>
      <dgm:t>
        <a:bodyPr/>
        <a:lstStyle/>
        <a:p>
          <a:endParaRPr lang="el-GR"/>
        </a:p>
      </dgm:t>
    </dgm:pt>
    <dgm:pt modelId="{4572004A-0FD6-4D3B-A874-094CD7FA97CA}" type="pres">
      <dgm:prSet presAssocID="{F29230F0-D90A-4D8D-ACD0-9B93B92A4062}" presName="node" presStyleLbl="node1" presStyleIdx="9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7FC0B03-6571-460F-AC59-B51811597F0E}" type="pres">
      <dgm:prSet presAssocID="{7DF40A8A-8663-4768-B494-9F0BD4CB4ED5}" presName="sibTrans" presStyleLbl="sibTrans1D1" presStyleIdx="9" presStyleCnt="23"/>
      <dgm:spPr/>
      <dgm:t>
        <a:bodyPr/>
        <a:lstStyle/>
        <a:p>
          <a:endParaRPr lang="el-GR"/>
        </a:p>
      </dgm:t>
    </dgm:pt>
    <dgm:pt modelId="{1C840C1B-9588-47E1-9E43-B831B1D20879}" type="pres">
      <dgm:prSet presAssocID="{7DF40A8A-8663-4768-B494-9F0BD4CB4ED5}" presName="connectorText" presStyleLbl="sibTrans1D1" presStyleIdx="9" presStyleCnt="23"/>
      <dgm:spPr/>
      <dgm:t>
        <a:bodyPr/>
        <a:lstStyle/>
        <a:p>
          <a:endParaRPr lang="el-GR"/>
        </a:p>
      </dgm:t>
    </dgm:pt>
    <dgm:pt modelId="{F0F42FD1-12B4-4E48-AA7D-70C7D3856EC4}" type="pres">
      <dgm:prSet presAssocID="{BC6488F5-2E8D-4F1E-B20F-4A4530257D6B}" presName="node" presStyleLbl="node1" presStyleIdx="10" presStyleCnt="24" custLinFactNeighborX="-13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59B59A7-9C24-415C-95E0-949B8542B5E8}" type="pres">
      <dgm:prSet presAssocID="{0D5AE8E7-4548-4F8C-A91F-3B7DA62349F2}" presName="sibTrans" presStyleLbl="sibTrans1D1" presStyleIdx="10" presStyleCnt="23"/>
      <dgm:spPr/>
      <dgm:t>
        <a:bodyPr/>
        <a:lstStyle/>
        <a:p>
          <a:endParaRPr lang="el-GR"/>
        </a:p>
      </dgm:t>
    </dgm:pt>
    <dgm:pt modelId="{0109FE9B-5EBA-48D9-BEB5-E7CF6305E04C}" type="pres">
      <dgm:prSet presAssocID="{0D5AE8E7-4548-4F8C-A91F-3B7DA62349F2}" presName="connectorText" presStyleLbl="sibTrans1D1" presStyleIdx="10" presStyleCnt="23"/>
      <dgm:spPr/>
      <dgm:t>
        <a:bodyPr/>
        <a:lstStyle/>
        <a:p>
          <a:endParaRPr lang="el-GR"/>
        </a:p>
      </dgm:t>
    </dgm:pt>
    <dgm:pt modelId="{950D309E-78D9-4AB5-9C54-BFA3FF2AA610}" type="pres">
      <dgm:prSet presAssocID="{2BC8B7E0-56DF-413E-9762-79A752E63F00}" presName="node" presStyleLbl="node1" presStyleIdx="11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19D6A22-1221-45A0-800C-B8723431AF1A}" type="pres">
      <dgm:prSet presAssocID="{C3A4BF2D-F7BE-46AE-B33D-311EE0DC33D7}" presName="sibTrans" presStyleLbl="sibTrans1D1" presStyleIdx="11" presStyleCnt="23"/>
      <dgm:spPr/>
      <dgm:t>
        <a:bodyPr/>
        <a:lstStyle/>
        <a:p>
          <a:endParaRPr lang="el-GR"/>
        </a:p>
      </dgm:t>
    </dgm:pt>
    <dgm:pt modelId="{710DE569-E1FB-4C4C-B4DE-95430265C449}" type="pres">
      <dgm:prSet presAssocID="{C3A4BF2D-F7BE-46AE-B33D-311EE0DC33D7}" presName="connectorText" presStyleLbl="sibTrans1D1" presStyleIdx="11" presStyleCnt="23"/>
      <dgm:spPr/>
      <dgm:t>
        <a:bodyPr/>
        <a:lstStyle/>
        <a:p>
          <a:endParaRPr lang="el-GR"/>
        </a:p>
      </dgm:t>
    </dgm:pt>
    <dgm:pt modelId="{225539D3-C0E7-4201-8AF1-6E6629799189}" type="pres">
      <dgm:prSet presAssocID="{8BBE0298-97D4-4EA2-94E0-E8E2427C0836}" presName="node" presStyleLbl="node1" presStyleIdx="12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5EC1D8D-61FC-42D2-82B4-8241BB6ACCB6}" type="pres">
      <dgm:prSet presAssocID="{8B62F420-F206-4A3E-8995-DC7FB129896D}" presName="sibTrans" presStyleLbl="sibTrans1D1" presStyleIdx="12" presStyleCnt="23"/>
      <dgm:spPr/>
      <dgm:t>
        <a:bodyPr/>
        <a:lstStyle/>
        <a:p>
          <a:endParaRPr lang="el-GR"/>
        </a:p>
      </dgm:t>
    </dgm:pt>
    <dgm:pt modelId="{E8BAB826-8A41-4D63-94A7-0D4D32CE0C7F}" type="pres">
      <dgm:prSet presAssocID="{8B62F420-F206-4A3E-8995-DC7FB129896D}" presName="connectorText" presStyleLbl="sibTrans1D1" presStyleIdx="12" presStyleCnt="23"/>
      <dgm:spPr/>
      <dgm:t>
        <a:bodyPr/>
        <a:lstStyle/>
        <a:p>
          <a:endParaRPr lang="el-GR"/>
        </a:p>
      </dgm:t>
    </dgm:pt>
    <dgm:pt modelId="{C8D7FCCE-307F-485F-99A3-E2D5AA028DB5}" type="pres">
      <dgm:prSet presAssocID="{C3ACC879-695F-442B-87E4-C11D2F738E66}" presName="node" presStyleLbl="node1" presStyleIdx="13" presStyleCnt="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50F6A-50E8-4A70-957B-35FA10E10CB8}" type="pres">
      <dgm:prSet presAssocID="{4FD6F077-6A38-4E43-A506-2E9B9E7F965D}" presName="sibTrans" presStyleLbl="sibTrans1D1" presStyleIdx="13" presStyleCnt="23"/>
      <dgm:spPr/>
      <dgm:t>
        <a:bodyPr/>
        <a:lstStyle/>
        <a:p>
          <a:endParaRPr lang="el-GR"/>
        </a:p>
      </dgm:t>
    </dgm:pt>
    <dgm:pt modelId="{3524AAC5-BE1A-4CDF-B888-6AD07DC0C61A}" type="pres">
      <dgm:prSet presAssocID="{4FD6F077-6A38-4E43-A506-2E9B9E7F965D}" presName="connectorText" presStyleLbl="sibTrans1D1" presStyleIdx="13" presStyleCnt="23"/>
      <dgm:spPr/>
      <dgm:t>
        <a:bodyPr/>
        <a:lstStyle/>
        <a:p>
          <a:endParaRPr lang="el-GR"/>
        </a:p>
      </dgm:t>
    </dgm:pt>
    <dgm:pt modelId="{697D9563-C13E-49DE-AA41-143FD46660B1}" type="pres">
      <dgm:prSet presAssocID="{81C09BC1-46DF-4C05-BD67-B6EEE49AF2A8}" presName="node" presStyleLbl="node1" presStyleIdx="14" presStyleCnt="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2E8462-8CFA-4F9C-A473-F757CC5C8A2A}" type="pres">
      <dgm:prSet presAssocID="{E917FE21-5CDA-4F16-9D18-80367A663129}" presName="sibTrans" presStyleLbl="sibTrans1D1" presStyleIdx="14" presStyleCnt="23"/>
      <dgm:spPr/>
      <dgm:t>
        <a:bodyPr/>
        <a:lstStyle/>
        <a:p>
          <a:endParaRPr lang="el-GR"/>
        </a:p>
      </dgm:t>
    </dgm:pt>
    <dgm:pt modelId="{C7CB4C1F-EF60-4B22-99CE-C6FDCEF4BF51}" type="pres">
      <dgm:prSet presAssocID="{E917FE21-5CDA-4F16-9D18-80367A663129}" presName="connectorText" presStyleLbl="sibTrans1D1" presStyleIdx="14" presStyleCnt="23"/>
      <dgm:spPr/>
      <dgm:t>
        <a:bodyPr/>
        <a:lstStyle/>
        <a:p>
          <a:endParaRPr lang="el-GR"/>
        </a:p>
      </dgm:t>
    </dgm:pt>
    <dgm:pt modelId="{76A41C9A-BF65-4E59-90E6-ED50E2059071}" type="pres">
      <dgm:prSet presAssocID="{E6088103-6659-4738-B6B9-48ACFE8EA8A5}" presName="node" presStyleLbl="node1" presStyleIdx="15" presStyleCnt="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6568DD-3F72-4401-AF73-B568EFCA7535}" type="pres">
      <dgm:prSet presAssocID="{AB71FC3F-565F-487D-B993-5E60CC48B869}" presName="sibTrans" presStyleLbl="sibTrans1D1" presStyleIdx="15" presStyleCnt="23"/>
      <dgm:spPr/>
      <dgm:t>
        <a:bodyPr/>
        <a:lstStyle/>
        <a:p>
          <a:endParaRPr lang="el-GR"/>
        </a:p>
      </dgm:t>
    </dgm:pt>
    <dgm:pt modelId="{10C235E9-846D-4241-B5F6-914AFBBC8658}" type="pres">
      <dgm:prSet presAssocID="{AB71FC3F-565F-487D-B993-5E60CC48B869}" presName="connectorText" presStyleLbl="sibTrans1D1" presStyleIdx="15" presStyleCnt="23"/>
      <dgm:spPr/>
      <dgm:t>
        <a:bodyPr/>
        <a:lstStyle/>
        <a:p>
          <a:endParaRPr lang="el-GR"/>
        </a:p>
      </dgm:t>
    </dgm:pt>
    <dgm:pt modelId="{4DAF924B-BC80-4A33-B76C-7A180627A52A}" type="pres">
      <dgm:prSet presAssocID="{6FB7379D-58EC-47FC-8009-FA68F9570838}" presName="node" presStyleLbl="node1" presStyleIdx="16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85A55F6-E1D9-4B65-B91E-2D6385F694C1}" type="pres">
      <dgm:prSet presAssocID="{7535CE56-3D15-4EC0-AC84-B69C2C00E03C}" presName="sibTrans" presStyleLbl="sibTrans1D1" presStyleIdx="16" presStyleCnt="23"/>
      <dgm:spPr/>
      <dgm:t>
        <a:bodyPr/>
        <a:lstStyle/>
        <a:p>
          <a:endParaRPr lang="el-GR"/>
        </a:p>
      </dgm:t>
    </dgm:pt>
    <dgm:pt modelId="{CB8C726C-9C61-40E6-BB1F-8E96002E17D3}" type="pres">
      <dgm:prSet presAssocID="{7535CE56-3D15-4EC0-AC84-B69C2C00E03C}" presName="connectorText" presStyleLbl="sibTrans1D1" presStyleIdx="16" presStyleCnt="23"/>
      <dgm:spPr/>
      <dgm:t>
        <a:bodyPr/>
        <a:lstStyle/>
        <a:p>
          <a:endParaRPr lang="el-GR"/>
        </a:p>
      </dgm:t>
    </dgm:pt>
    <dgm:pt modelId="{7ED54D91-9EDB-4857-9EA3-65D963A9469A}" type="pres">
      <dgm:prSet presAssocID="{4C6C6773-B0D1-438A-BB40-631D7FA1C2CD}" presName="node" presStyleLbl="node1" presStyleIdx="17" presStyleCnt="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9AE7FC-2908-4D5A-9E2A-1B9B44951888}" type="pres">
      <dgm:prSet presAssocID="{5F9C6F17-69D5-4FD8-A048-D3EC39E51FBB}" presName="sibTrans" presStyleLbl="sibTrans1D1" presStyleIdx="17" presStyleCnt="23"/>
      <dgm:spPr/>
      <dgm:t>
        <a:bodyPr/>
        <a:lstStyle/>
        <a:p>
          <a:endParaRPr lang="el-GR"/>
        </a:p>
      </dgm:t>
    </dgm:pt>
    <dgm:pt modelId="{C99A85C0-644D-43F0-A5F9-B098830C6148}" type="pres">
      <dgm:prSet presAssocID="{5F9C6F17-69D5-4FD8-A048-D3EC39E51FBB}" presName="connectorText" presStyleLbl="sibTrans1D1" presStyleIdx="17" presStyleCnt="23"/>
      <dgm:spPr/>
      <dgm:t>
        <a:bodyPr/>
        <a:lstStyle/>
        <a:p>
          <a:endParaRPr lang="el-GR"/>
        </a:p>
      </dgm:t>
    </dgm:pt>
    <dgm:pt modelId="{B2F3E7D3-FBAE-404E-AC80-8E1159459D39}" type="pres">
      <dgm:prSet presAssocID="{C6313762-03F8-40A1-8520-C3737558BEBD}" presName="node" presStyleLbl="node1" presStyleIdx="18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6C69235-38CD-4144-ACA2-83FA7F6EC92C}" type="pres">
      <dgm:prSet presAssocID="{8EAE2561-C588-4F13-92ED-1FF3C337D117}" presName="sibTrans" presStyleLbl="sibTrans1D1" presStyleIdx="18" presStyleCnt="23"/>
      <dgm:spPr/>
      <dgm:t>
        <a:bodyPr/>
        <a:lstStyle/>
        <a:p>
          <a:endParaRPr lang="el-GR"/>
        </a:p>
      </dgm:t>
    </dgm:pt>
    <dgm:pt modelId="{C824B521-7323-4A8C-8799-2535630C456B}" type="pres">
      <dgm:prSet presAssocID="{8EAE2561-C588-4F13-92ED-1FF3C337D117}" presName="connectorText" presStyleLbl="sibTrans1D1" presStyleIdx="18" presStyleCnt="23"/>
      <dgm:spPr/>
      <dgm:t>
        <a:bodyPr/>
        <a:lstStyle/>
        <a:p>
          <a:endParaRPr lang="el-GR"/>
        </a:p>
      </dgm:t>
    </dgm:pt>
    <dgm:pt modelId="{CC5C7BBB-414B-4799-BFED-A16952D69F21}" type="pres">
      <dgm:prSet presAssocID="{EFE1122F-55D4-422D-AC64-D12422DE2BC1}" presName="node" presStyleLbl="node1" presStyleIdx="19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050BB99-D26F-4CD0-910A-900DC0885412}" type="pres">
      <dgm:prSet presAssocID="{1FF7A1A2-988E-457E-95CB-97AA5436B7F6}" presName="sibTrans" presStyleLbl="sibTrans1D1" presStyleIdx="19" presStyleCnt="23"/>
      <dgm:spPr/>
      <dgm:t>
        <a:bodyPr/>
        <a:lstStyle/>
        <a:p>
          <a:endParaRPr lang="el-GR"/>
        </a:p>
      </dgm:t>
    </dgm:pt>
    <dgm:pt modelId="{54A61EAE-07E4-4EBB-8BFE-168BD198FE8C}" type="pres">
      <dgm:prSet presAssocID="{1FF7A1A2-988E-457E-95CB-97AA5436B7F6}" presName="connectorText" presStyleLbl="sibTrans1D1" presStyleIdx="19" presStyleCnt="23"/>
      <dgm:spPr/>
      <dgm:t>
        <a:bodyPr/>
        <a:lstStyle/>
        <a:p>
          <a:endParaRPr lang="el-GR"/>
        </a:p>
      </dgm:t>
    </dgm:pt>
    <dgm:pt modelId="{116EB95D-2751-4916-9AE9-DF6ABDDAE67D}" type="pres">
      <dgm:prSet presAssocID="{1A81DD61-AF14-4857-88DC-DBA88B35026F}" presName="node" presStyleLbl="node1" presStyleIdx="20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A0649B5-9A01-4F90-BBAE-EF85044ABB7F}" type="pres">
      <dgm:prSet presAssocID="{B5953432-1F6E-46DD-BE64-39EB57B9AA68}" presName="sibTrans" presStyleLbl="sibTrans1D1" presStyleIdx="20" presStyleCnt="23"/>
      <dgm:spPr/>
      <dgm:t>
        <a:bodyPr/>
        <a:lstStyle/>
        <a:p>
          <a:endParaRPr lang="el-GR"/>
        </a:p>
      </dgm:t>
    </dgm:pt>
    <dgm:pt modelId="{579A1A3D-1BD7-4EF3-BBEF-1745E1B9FA97}" type="pres">
      <dgm:prSet presAssocID="{B5953432-1F6E-46DD-BE64-39EB57B9AA68}" presName="connectorText" presStyleLbl="sibTrans1D1" presStyleIdx="20" presStyleCnt="23"/>
      <dgm:spPr/>
      <dgm:t>
        <a:bodyPr/>
        <a:lstStyle/>
        <a:p>
          <a:endParaRPr lang="el-GR"/>
        </a:p>
      </dgm:t>
    </dgm:pt>
    <dgm:pt modelId="{5318F1C2-EA9B-46EB-B139-B8FEB4780B87}" type="pres">
      <dgm:prSet presAssocID="{91D7A92F-FDA1-4996-86EE-7F4502FAA911}" presName="node" presStyleLbl="node1" presStyleIdx="21" presStyleCnt="2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2F4AF83-0432-4761-923B-1038D1F65E9C}" type="pres">
      <dgm:prSet presAssocID="{1D7B8757-D195-4BE4-AA64-BA0EE40D9AF8}" presName="sibTrans" presStyleLbl="sibTrans1D1" presStyleIdx="21" presStyleCnt="23"/>
      <dgm:spPr/>
      <dgm:t>
        <a:bodyPr/>
        <a:lstStyle/>
        <a:p>
          <a:endParaRPr lang="el-GR"/>
        </a:p>
      </dgm:t>
    </dgm:pt>
    <dgm:pt modelId="{454A85A7-D994-4208-AC72-3801ED45521E}" type="pres">
      <dgm:prSet presAssocID="{1D7B8757-D195-4BE4-AA64-BA0EE40D9AF8}" presName="connectorText" presStyleLbl="sibTrans1D1" presStyleIdx="21" presStyleCnt="23"/>
      <dgm:spPr/>
      <dgm:t>
        <a:bodyPr/>
        <a:lstStyle/>
        <a:p>
          <a:endParaRPr lang="el-GR"/>
        </a:p>
      </dgm:t>
    </dgm:pt>
    <dgm:pt modelId="{B5DEE9D3-ADDA-40D0-BB89-0F0765EA9FD1}" type="pres">
      <dgm:prSet presAssocID="{554F3219-0BA3-4AEB-873A-EA4819A5CA94}" presName="node" presStyleLbl="node1" presStyleIdx="22" presStyleCnt="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4148E2-3DCD-450D-AD55-498847C8853D}" type="pres">
      <dgm:prSet presAssocID="{70FBE2D8-C242-4602-9081-44FDF1627E11}" presName="sibTrans" presStyleLbl="sibTrans1D1" presStyleIdx="22" presStyleCnt="23"/>
      <dgm:spPr/>
      <dgm:t>
        <a:bodyPr/>
        <a:lstStyle/>
        <a:p>
          <a:endParaRPr lang="el-GR"/>
        </a:p>
      </dgm:t>
    </dgm:pt>
    <dgm:pt modelId="{EA4079A1-F36C-45C8-AE05-43D8BD32B3B0}" type="pres">
      <dgm:prSet presAssocID="{70FBE2D8-C242-4602-9081-44FDF1627E11}" presName="connectorText" presStyleLbl="sibTrans1D1" presStyleIdx="22" presStyleCnt="23"/>
      <dgm:spPr/>
      <dgm:t>
        <a:bodyPr/>
        <a:lstStyle/>
        <a:p>
          <a:endParaRPr lang="el-GR"/>
        </a:p>
      </dgm:t>
    </dgm:pt>
    <dgm:pt modelId="{CC7794FE-7EB2-44C3-A0BB-CE60948DA194}" type="pres">
      <dgm:prSet presAssocID="{D6D55ECA-3BFA-4919-9604-FECF6243F406}" presName="node" presStyleLbl="node1" presStyleIdx="23" presStyleCnt="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C1E485-0341-41DC-A97B-2E3518E7F4CE}" type="presOf" srcId="{7DF40A8A-8663-4768-B494-9F0BD4CB4ED5}" destId="{1C840C1B-9588-47E1-9E43-B831B1D20879}" srcOrd="1" destOrd="0" presId="urn:microsoft.com/office/officeart/2005/8/layout/bProcess3"/>
    <dgm:cxn modelId="{287FBF64-EF07-4247-BADB-BEF9A635C62D}" srcId="{DDE77357-0BEC-4C68-B7D4-ECB63129792C}" destId="{C6313762-03F8-40A1-8520-C3737558BEBD}" srcOrd="18" destOrd="0" parTransId="{CF187836-8A1D-405A-87BA-DBF63EA75CB5}" sibTransId="{8EAE2561-C588-4F13-92ED-1FF3C337D117}"/>
    <dgm:cxn modelId="{E923ED74-2FCD-41BD-ACB8-C1081C4001DA}" type="presOf" srcId="{B5953432-1F6E-46DD-BE64-39EB57B9AA68}" destId="{3A0649B5-9A01-4F90-BBAE-EF85044ABB7F}" srcOrd="0" destOrd="0" presId="urn:microsoft.com/office/officeart/2005/8/layout/bProcess3"/>
    <dgm:cxn modelId="{8D14781D-5551-480D-AAA1-D407402C4445}" type="presOf" srcId="{6FB7379D-58EC-47FC-8009-FA68F9570838}" destId="{4DAF924B-BC80-4A33-B76C-7A180627A52A}" srcOrd="0" destOrd="0" presId="urn:microsoft.com/office/officeart/2005/8/layout/bProcess3"/>
    <dgm:cxn modelId="{D8D51084-EA70-4D9D-9BCF-835329C687C6}" type="presOf" srcId="{D6D8538C-5C67-44D4-9739-59444655DF60}" destId="{285E7E5A-EC4E-4990-B5C3-ED2D05C237DF}" srcOrd="0" destOrd="0" presId="urn:microsoft.com/office/officeart/2005/8/layout/bProcess3"/>
    <dgm:cxn modelId="{14139DDD-03A8-47C5-9183-6D598F9B9618}" type="presOf" srcId="{0EE32154-E4E6-4859-AD3A-793DEA6FC282}" destId="{A1C3F7F8-9986-4E5A-8177-9B58DA3656A3}" srcOrd="0" destOrd="0" presId="urn:microsoft.com/office/officeart/2005/8/layout/bProcess3"/>
    <dgm:cxn modelId="{60371305-5A8F-4B13-93A8-75F240B39E71}" type="presOf" srcId="{BC6488F5-2E8D-4F1E-B20F-4A4530257D6B}" destId="{F0F42FD1-12B4-4E48-AA7D-70C7D3856EC4}" srcOrd="0" destOrd="0" presId="urn:microsoft.com/office/officeart/2005/8/layout/bProcess3"/>
    <dgm:cxn modelId="{5322647F-FCAB-4001-B536-DC5F49E040D0}" type="presOf" srcId="{493FE76F-45D2-46B3-8471-459EFE4F7C8D}" destId="{C08AD0B5-3577-4705-B161-484EDF145BA0}" srcOrd="0" destOrd="0" presId="urn:microsoft.com/office/officeart/2005/8/layout/bProcess3"/>
    <dgm:cxn modelId="{09A1FA6A-16D8-47B2-BE0A-59620AC7301D}" type="presOf" srcId="{3E468337-F98B-4CB6-90F6-32994A620995}" destId="{E8F1F744-8031-40E5-9FB7-5A17D0488377}" srcOrd="0" destOrd="0" presId="urn:microsoft.com/office/officeart/2005/8/layout/bProcess3"/>
    <dgm:cxn modelId="{8423E89E-5E8B-4D77-84F4-21E276BAC100}" type="presOf" srcId="{D6D55ECA-3BFA-4919-9604-FECF6243F406}" destId="{CC7794FE-7EB2-44C3-A0BB-CE60948DA194}" srcOrd="0" destOrd="0" presId="urn:microsoft.com/office/officeart/2005/8/layout/bProcess3"/>
    <dgm:cxn modelId="{783E79FA-6DDA-4C1E-8E26-72BFB68717F8}" type="presOf" srcId="{81C09BC1-46DF-4C05-BD67-B6EEE49AF2A8}" destId="{697D9563-C13E-49DE-AA41-143FD46660B1}" srcOrd="0" destOrd="0" presId="urn:microsoft.com/office/officeart/2005/8/layout/bProcess3"/>
    <dgm:cxn modelId="{9B0E75B1-973A-4DA6-8F61-3CD0FEA5E3D5}" type="presOf" srcId="{A632F876-A4D2-4E12-9FFF-6CAEB6672C19}" destId="{F150FF68-1594-4233-8F68-21DD7B5515F3}" srcOrd="0" destOrd="0" presId="urn:microsoft.com/office/officeart/2005/8/layout/bProcess3"/>
    <dgm:cxn modelId="{815E1A7D-B325-4881-9C53-34F5D8861CB8}" type="presOf" srcId="{4FD6F077-6A38-4E43-A506-2E9B9E7F965D}" destId="{01C50F6A-50E8-4A70-957B-35FA10E10CB8}" srcOrd="0" destOrd="0" presId="urn:microsoft.com/office/officeart/2005/8/layout/bProcess3"/>
    <dgm:cxn modelId="{88301F58-B00B-4F6C-987A-D370927851B7}" type="presOf" srcId="{C6313762-03F8-40A1-8520-C3737558BEBD}" destId="{B2F3E7D3-FBAE-404E-AC80-8E1159459D39}" srcOrd="0" destOrd="0" presId="urn:microsoft.com/office/officeart/2005/8/layout/bProcess3"/>
    <dgm:cxn modelId="{81897976-1A32-4FF6-BE85-80E9414C4017}" type="presOf" srcId="{AB71FC3F-565F-487D-B993-5E60CC48B869}" destId="{10C235E9-846D-4241-B5F6-914AFBBC8658}" srcOrd="1" destOrd="0" presId="urn:microsoft.com/office/officeart/2005/8/layout/bProcess3"/>
    <dgm:cxn modelId="{F94D3EDE-89AD-4D57-93F0-6321A1382886}" type="presOf" srcId="{1FF7A1A2-988E-457E-95CB-97AA5436B7F6}" destId="{54A61EAE-07E4-4EBB-8BFE-168BD198FE8C}" srcOrd="1" destOrd="0" presId="urn:microsoft.com/office/officeart/2005/8/layout/bProcess3"/>
    <dgm:cxn modelId="{605A3D00-887A-4482-8660-4576EEA69BD3}" type="presOf" srcId="{98E7FC5A-B652-4D5A-97A1-B97A7579AD99}" destId="{B819F467-E473-4961-B90F-B5D84F12A73E}" srcOrd="0" destOrd="0" presId="urn:microsoft.com/office/officeart/2005/8/layout/bProcess3"/>
    <dgm:cxn modelId="{FCB7133D-7632-4BCC-8682-B31B4F91DD63}" type="presOf" srcId="{8211EDF5-9CF8-4253-87DA-D09AE3C1C707}" destId="{03F3A6F8-58D2-4535-A987-0B44E53AC579}" srcOrd="1" destOrd="0" presId="urn:microsoft.com/office/officeart/2005/8/layout/bProcess3"/>
    <dgm:cxn modelId="{537EFA30-9542-49BF-8D10-DEC3F7D84225}" type="presOf" srcId="{1D7B8757-D195-4BE4-AA64-BA0EE40D9AF8}" destId="{454A85A7-D994-4208-AC72-3801ED45521E}" srcOrd="1" destOrd="0" presId="urn:microsoft.com/office/officeart/2005/8/layout/bProcess3"/>
    <dgm:cxn modelId="{9C1514C6-10EE-4916-9737-A9E40C05C7D1}" type="presOf" srcId="{DDE77357-0BEC-4C68-B7D4-ECB63129792C}" destId="{EBC7C9A1-1CEF-421D-A15A-9430B9CBE8AF}" srcOrd="0" destOrd="0" presId="urn:microsoft.com/office/officeart/2005/8/layout/bProcess3"/>
    <dgm:cxn modelId="{7EB3CE51-971D-4DC6-9056-AB9C53236FA7}" type="presOf" srcId="{8EAE2561-C588-4F13-92ED-1FF3C337D117}" destId="{C824B521-7323-4A8C-8799-2535630C456B}" srcOrd="1" destOrd="0" presId="urn:microsoft.com/office/officeart/2005/8/layout/bProcess3"/>
    <dgm:cxn modelId="{95F925E5-5068-4218-8807-71CA8AF8CF3D}" type="presOf" srcId="{D6D8538C-5C67-44D4-9739-59444655DF60}" destId="{CA6FBFE1-9595-4B97-938B-90438C13253F}" srcOrd="1" destOrd="0" presId="urn:microsoft.com/office/officeart/2005/8/layout/bProcess3"/>
    <dgm:cxn modelId="{10CA55A6-EE7C-452F-B36C-74A7A4426740}" type="presOf" srcId="{5F9C6F17-69D5-4FD8-A048-D3EC39E51FBB}" destId="{3C9AE7FC-2908-4D5A-9E2A-1B9B44951888}" srcOrd="0" destOrd="0" presId="urn:microsoft.com/office/officeart/2005/8/layout/bProcess3"/>
    <dgm:cxn modelId="{72CCAA67-8C39-4AF6-B693-CD587344011D}" srcId="{DDE77357-0BEC-4C68-B7D4-ECB63129792C}" destId="{A632F876-A4D2-4E12-9FFF-6CAEB6672C19}" srcOrd="1" destOrd="0" parTransId="{134D3F0F-D2AD-4FB1-9F7A-3F76BD74E11B}" sibTransId="{F2D8332D-EC8B-44A1-B8B4-0D7F9BCAEA57}"/>
    <dgm:cxn modelId="{F8995C92-9A29-4332-805F-A176A6BF8417}" type="presOf" srcId="{F2D8332D-EC8B-44A1-B8B4-0D7F9BCAEA57}" destId="{BB0AE09C-6063-432B-BB84-B29C354D7C99}" srcOrd="1" destOrd="0" presId="urn:microsoft.com/office/officeart/2005/8/layout/bProcess3"/>
    <dgm:cxn modelId="{688768A9-C991-401F-A1D1-26BAB61A74A8}" type="presOf" srcId="{1D7B8757-D195-4BE4-AA64-BA0EE40D9AF8}" destId="{B2F4AF83-0432-4761-923B-1038D1F65E9C}" srcOrd="0" destOrd="0" presId="urn:microsoft.com/office/officeart/2005/8/layout/bProcess3"/>
    <dgm:cxn modelId="{891BBA02-9802-4F1B-8F58-4B8B840AE053}" type="presOf" srcId="{4B479CB1-7410-4617-8ABA-7C9DE7EA45D8}" destId="{F9DD43DE-1FB7-4E07-8020-A8D422B43301}" srcOrd="1" destOrd="0" presId="urn:microsoft.com/office/officeart/2005/8/layout/bProcess3"/>
    <dgm:cxn modelId="{5716D5ED-A3E8-417B-A1B8-4B71B68E69C2}" srcId="{DDE77357-0BEC-4C68-B7D4-ECB63129792C}" destId="{6FB7379D-58EC-47FC-8009-FA68F9570838}" srcOrd="16" destOrd="0" parTransId="{4FFE2474-54FC-41C9-8AEC-FE854491F870}" sibTransId="{7535CE56-3D15-4EC0-AC84-B69C2C00E03C}"/>
    <dgm:cxn modelId="{9A4076B5-C757-40D9-8CA3-CA600B510340}" type="presOf" srcId="{E73BD8D8-CB58-4445-A6ED-040329E999B1}" destId="{4752FB8E-1939-4BF3-AE75-2B9C77B7AFEB}" srcOrd="1" destOrd="0" presId="urn:microsoft.com/office/officeart/2005/8/layout/bProcess3"/>
    <dgm:cxn modelId="{46B8E370-5DD4-4EC6-B5CC-F5E222926078}" type="presOf" srcId="{D4075014-02C2-4755-95C0-BF0591441FA8}" destId="{EDEF14DB-49FF-4819-A5AB-CE558A9DF5C4}" srcOrd="1" destOrd="0" presId="urn:microsoft.com/office/officeart/2005/8/layout/bProcess3"/>
    <dgm:cxn modelId="{3AE9C491-9D2F-4310-BD3C-E8DBBCBAEEA2}" type="presOf" srcId="{E917FE21-5CDA-4F16-9D18-80367A663129}" destId="{C72E8462-8CFA-4F9C-A473-F757CC5C8A2A}" srcOrd="0" destOrd="0" presId="urn:microsoft.com/office/officeart/2005/8/layout/bProcess3"/>
    <dgm:cxn modelId="{B99E6669-4D7D-4FE6-A30B-D351766F169A}" srcId="{DDE77357-0BEC-4C68-B7D4-ECB63129792C}" destId="{554F3219-0BA3-4AEB-873A-EA4819A5CA94}" srcOrd="22" destOrd="0" parTransId="{66925A59-21B1-4FF0-B2BE-05D3D40EC7FC}" sibTransId="{70FBE2D8-C242-4602-9081-44FDF1627E11}"/>
    <dgm:cxn modelId="{A88E0124-595F-4EEC-889B-11E8836AE9CE}" type="presOf" srcId="{E73BD8D8-CB58-4445-A6ED-040329E999B1}" destId="{F7A917FE-9672-44D5-8D36-16FEDE8D15D6}" srcOrd="0" destOrd="0" presId="urn:microsoft.com/office/officeart/2005/8/layout/bProcess3"/>
    <dgm:cxn modelId="{8EE9C685-17B4-4551-8DA8-62D83041FF41}" srcId="{DDE77357-0BEC-4C68-B7D4-ECB63129792C}" destId="{EDF98473-74DD-45E6-B55A-C40426437018}" srcOrd="8" destOrd="0" parTransId="{67E67311-0EAF-42B6-AE1D-CE4F19CFEFAD}" sibTransId="{493FE76F-45D2-46B3-8471-459EFE4F7C8D}"/>
    <dgm:cxn modelId="{F557B01C-F136-490F-B7AA-FCA75360126C}" type="presOf" srcId="{FD0837AD-6F06-40C2-94EA-A64E2458B94B}" destId="{5C249CC5-A05C-4DA7-88D7-3DE36DFD2B52}" srcOrd="1" destOrd="0" presId="urn:microsoft.com/office/officeart/2005/8/layout/bProcess3"/>
    <dgm:cxn modelId="{09902012-E922-4B3C-9F03-59A7ACA6198E}" type="presOf" srcId="{4C6C6773-B0D1-438A-BB40-631D7FA1C2CD}" destId="{7ED54D91-9EDB-4857-9EA3-65D963A9469A}" srcOrd="0" destOrd="0" presId="urn:microsoft.com/office/officeart/2005/8/layout/bProcess3"/>
    <dgm:cxn modelId="{6B080B5B-490E-418B-A5AD-29D0E0E51C5A}" type="presOf" srcId="{2BC8B7E0-56DF-413E-9762-79A752E63F00}" destId="{950D309E-78D9-4AB5-9C54-BFA3FF2AA610}" srcOrd="0" destOrd="0" presId="urn:microsoft.com/office/officeart/2005/8/layout/bProcess3"/>
    <dgm:cxn modelId="{5EE2A5E4-825B-48CB-A8EC-47119CD08928}" srcId="{DDE77357-0BEC-4C68-B7D4-ECB63129792C}" destId="{1A81DD61-AF14-4857-88DC-DBA88B35026F}" srcOrd="20" destOrd="0" parTransId="{40EB0193-8D86-409B-BEA6-1547B6311890}" sibTransId="{B5953432-1F6E-46DD-BE64-39EB57B9AA68}"/>
    <dgm:cxn modelId="{B895CD5D-57E4-4B38-883C-FBA97D755CDF}" type="presOf" srcId="{C3A4BF2D-F7BE-46AE-B33D-311EE0DC33D7}" destId="{710DE569-E1FB-4C4C-B4DE-95430265C449}" srcOrd="1" destOrd="0" presId="urn:microsoft.com/office/officeart/2005/8/layout/bProcess3"/>
    <dgm:cxn modelId="{594E5EEA-D0D5-4330-A683-834ED732F2AE}" srcId="{DDE77357-0BEC-4C68-B7D4-ECB63129792C}" destId="{81C09BC1-46DF-4C05-BD67-B6EEE49AF2A8}" srcOrd="14" destOrd="0" parTransId="{A378AF91-9D68-4D25-B912-44965FBB5A3C}" sibTransId="{E917FE21-5CDA-4F16-9D18-80367A663129}"/>
    <dgm:cxn modelId="{D5D30777-4E50-411A-BE6A-06E602AEA612}" type="presOf" srcId="{8B62F420-F206-4A3E-8995-DC7FB129896D}" destId="{F5EC1D8D-61FC-42D2-82B4-8241BB6ACCB6}" srcOrd="0" destOrd="0" presId="urn:microsoft.com/office/officeart/2005/8/layout/bProcess3"/>
    <dgm:cxn modelId="{D3DC95C7-50D0-4AE4-A7C2-49D7E71149AB}" type="presOf" srcId="{4FD6F077-6A38-4E43-A506-2E9B9E7F965D}" destId="{3524AAC5-BE1A-4CDF-B888-6AD07DC0C61A}" srcOrd="1" destOrd="0" presId="urn:microsoft.com/office/officeart/2005/8/layout/bProcess3"/>
    <dgm:cxn modelId="{FF8C8EC7-3040-4213-898D-4E9C40760DD0}" srcId="{DDE77357-0BEC-4C68-B7D4-ECB63129792C}" destId="{91D7A92F-FDA1-4996-86EE-7F4502FAA911}" srcOrd="21" destOrd="0" parTransId="{04D17A91-A1AE-4014-8734-FE106EE0635A}" sibTransId="{1D7B8757-D195-4BE4-AA64-BA0EE40D9AF8}"/>
    <dgm:cxn modelId="{927AF52A-E539-4E5C-99B8-5E28409AC7C6}" type="presOf" srcId="{1FF7A1A2-988E-457E-95CB-97AA5436B7F6}" destId="{B050BB99-D26F-4CD0-910A-900DC0885412}" srcOrd="0" destOrd="0" presId="urn:microsoft.com/office/officeart/2005/8/layout/bProcess3"/>
    <dgm:cxn modelId="{EC2CEA00-5C60-4403-B62A-2EA8462ABBDC}" type="presOf" srcId="{554F3219-0BA3-4AEB-873A-EA4819A5CA94}" destId="{B5DEE9D3-ADDA-40D0-BB89-0F0765EA9FD1}" srcOrd="0" destOrd="0" presId="urn:microsoft.com/office/officeart/2005/8/layout/bProcess3"/>
    <dgm:cxn modelId="{5E6E0DEC-8C9F-4E8B-BB05-4DEDC4FAB22E}" type="presOf" srcId="{7535CE56-3D15-4EC0-AC84-B69C2C00E03C}" destId="{CB8C726C-9C61-40E6-BB1F-8E96002E17D3}" srcOrd="1" destOrd="0" presId="urn:microsoft.com/office/officeart/2005/8/layout/bProcess3"/>
    <dgm:cxn modelId="{30896C27-03DE-4632-B255-9DB8ADA6D0AC}" srcId="{DDE77357-0BEC-4C68-B7D4-ECB63129792C}" destId="{4C6C6773-B0D1-438A-BB40-631D7FA1C2CD}" srcOrd="17" destOrd="0" parTransId="{A58D1ADB-F96E-4DF3-A86E-24CE60AEFCBE}" sibTransId="{5F9C6F17-69D5-4FD8-A048-D3EC39E51FBB}"/>
    <dgm:cxn modelId="{BF778D59-6CAC-4009-878F-932E4D34EC03}" type="presOf" srcId="{4B479CB1-7410-4617-8ABA-7C9DE7EA45D8}" destId="{5F6B29FD-6726-4ECF-9938-8B68320F412A}" srcOrd="0" destOrd="0" presId="urn:microsoft.com/office/officeart/2005/8/layout/bProcess3"/>
    <dgm:cxn modelId="{B7EE4F99-82A7-4CA9-B99D-BF89656A7CE3}" srcId="{DDE77357-0BEC-4C68-B7D4-ECB63129792C}" destId="{98E7FC5A-B652-4D5A-97A1-B97A7579AD99}" srcOrd="7" destOrd="0" parTransId="{003D2FA0-0A8E-46E5-B0D8-EEC0CB3ACE58}" sibTransId="{FD0837AD-6F06-40C2-94EA-A64E2458B94B}"/>
    <dgm:cxn modelId="{F7C30CB9-D20C-490B-B642-DD331973ABDA}" srcId="{DDE77357-0BEC-4C68-B7D4-ECB63129792C}" destId="{8BBE0298-97D4-4EA2-94E0-E8E2427C0836}" srcOrd="12" destOrd="0" parTransId="{B2BCD172-4774-4F7F-9686-305809AB8F3F}" sibTransId="{8B62F420-F206-4A3E-8995-DC7FB129896D}"/>
    <dgm:cxn modelId="{D0E83964-5A41-40F2-BFC0-491744C58FF5}" type="presOf" srcId="{EDF98473-74DD-45E6-B55A-C40426437018}" destId="{80CF88FA-FAA6-4CAA-9326-5240DE91DF6A}" srcOrd="0" destOrd="0" presId="urn:microsoft.com/office/officeart/2005/8/layout/bProcess3"/>
    <dgm:cxn modelId="{84F4500D-8A22-4F59-8D3A-4BDC26D93FD7}" type="presOf" srcId="{B5953432-1F6E-46DD-BE64-39EB57B9AA68}" destId="{579A1A3D-1BD7-4EF3-BBEF-1745E1B9FA97}" srcOrd="1" destOrd="0" presId="urn:microsoft.com/office/officeart/2005/8/layout/bProcess3"/>
    <dgm:cxn modelId="{19AD1AF5-08FF-431F-8E3D-ADA5855D8219}" type="presOf" srcId="{E917FE21-5CDA-4F16-9D18-80367A663129}" destId="{C7CB4C1F-EF60-4B22-99CE-C6FDCEF4BF51}" srcOrd="1" destOrd="0" presId="urn:microsoft.com/office/officeart/2005/8/layout/bProcess3"/>
    <dgm:cxn modelId="{C70707E6-2A33-40E2-9A02-10F7986FDF6D}" type="presOf" srcId="{5F9C6F17-69D5-4FD8-A048-D3EC39E51FBB}" destId="{C99A85C0-644D-43F0-A5F9-B098830C6148}" srcOrd="1" destOrd="0" presId="urn:microsoft.com/office/officeart/2005/8/layout/bProcess3"/>
    <dgm:cxn modelId="{F2D8FE44-A10B-47EF-A1D9-8B406848CEE3}" type="presOf" srcId="{7DF40A8A-8663-4768-B494-9F0BD4CB4ED5}" destId="{27FC0B03-6571-460F-AC59-B51811597F0E}" srcOrd="0" destOrd="0" presId="urn:microsoft.com/office/officeart/2005/8/layout/bProcess3"/>
    <dgm:cxn modelId="{B515F98E-BA03-4DE8-A815-04874A1FC4A8}" type="presOf" srcId="{6C658156-7DB9-4EB4-B89C-71AF0E1ADD6C}" destId="{7B9552A7-6C03-4C70-9779-0484140268B4}" srcOrd="0" destOrd="0" presId="urn:microsoft.com/office/officeart/2005/8/layout/bProcess3"/>
    <dgm:cxn modelId="{6464C5C7-ED90-4D8A-9A9B-B9B5486BC1ED}" srcId="{DDE77357-0BEC-4C68-B7D4-ECB63129792C}" destId="{825E323F-D593-4620-BD42-C1F4C2B83928}" srcOrd="5" destOrd="0" parTransId="{42259925-FD25-4863-95C2-75995319A813}" sibTransId="{D4075014-02C2-4755-95C0-BF0591441FA8}"/>
    <dgm:cxn modelId="{4504B318-5055-4B38-AC2B-3D93486F38B6}" type="presOf" srcId="{70FBE2D8-C242-4602-9081-44FDF1627E11}" destId="{EA4079A1-F36C-45C8-AE05-43D8BD32B3B0}" srcOrd="1" destOrd="0" presId="urn:microsoft.com/office/officeart/2005/8/layout/bProcess3"/>
    <dgm:cxn modelId="{BFAA91CB-F77D-4CE0-97B2-EE37F4EDF257}" srcId="{DDE77357-0BEC-4C68-B7D4-ECB63129792C}" destId="{3E468337-F98B-4CB6-90F6-32994A620995}" srcOrd="4" destOrd="0" parTransId="{9D561D22-DB3A-434B-88FD-B2DCB2EF091C}" sibTransId="{D6D8538C-5C67-44D4-9739-59444655DF60}"/>
    <dgm:cxn modelId="{148885B3-FA81-4967-BF2D-3380A9E374E4}" type="presOf" srcId="{8B62F420-F206-4A3E-8995-DC7FB129896D}" destId="{E8BAB826-8A41-4D63-94A7-0D4D32CE0C7F}" srcOrd="1" destOrd="0" presId="urn:microsoft.com/office/officeart/2005/8/layout/bProcess3"/>
    <dgm:cxn modelId="{B4E12CD6-A35F-4852-8BDE-FDE0B785BEAF}" srcId="{DDE77357-0BEC-4C68-B7D4-ECB63129792C}" destId="{2D323189-E075-4461-A408-2C4407DF797B}" srcOrd="2" destOrd="0" parTransId="{85668372-F844-4738-968D-7D7A028E0DEF}" sibTransId="{E73BD8D8-CB58-4445-A6ED-040329E999B1}"/>
    <dgm:cxn modelId="{5B6FDA6E-D009-4218-B0AD-9DC9B424054D}" srcId="{DDE77357-0BEC-4C68-B7D4-ECB63129792C}" destId="{E6088103-6659-4738-B6B9-48ACFE8EA8A5}" srcOrd="15" destOrd="0" parTransId="{C3249B1F-5D7A-48FF-B638-EB8A092E8F4B}" sibTransId="{AB71FC3F-565F-487D-B993-5E60CC48B869}"/>
    <dgm:cxn modelId="{1E2517E4-A2D9-48CD-9A0B-5F85194949CB}" srcId="{DDE77357-0BEC-4C68-B7D4-ECB63129792C}" destId="{EFE1122F-55D4-422D-AC64-D12422DE2BC1}" srcOrd="19" destOrd="0" parTransId="{D2185A70-724D-4447-A9F1-39D0EB280061}" sibTransId="{1FF7A1A2-988E-457E-95CB-97AA5436B7F6}"/>
    <dgm:cxn modelId="{270517CD-A91C-4DF8-9915-C71C22405FF5}" srcId="{DDE77357-0BEC-4C68-B7D4-ECB63129792C}" destId="{BC6488F5-2E8D-4F1E-B20F-4A4530257D6B}" srcOrd="10" destOrd="0" parTransId="{BB340997-30AB-42A7-96D4-7FEB617F8355}" sibTransId="{0D5AE8E7-4548-4F8C-A91F-3B7DA62349F2}"/>
    <dgm:cxn modelId="{BEC45CD8-6850-489E-9105-6BE2D538806C}" type="presOf" srcId="{9007E07A-5E50-425F-8E26-013691DE7A54}" destId="{C988B2F4-726C-40EF-9EAF-287CC5AB523E}" srcOrd="1" destOrd="0" presId="urn:microsoft.com/office/officeart/2005/8/layout/bProcess3"/>
    <dgm:cxn modelId="{A2E83373-E2E9-4C15-B673-3AE273798ADE}" type="presOf" srcId="{E6088103-6659-4738-B6B9-48ACFE8EA8A5}" destId="{76A41C9A-BF65-4E59-90E6-ED50E2059071}" srcOrd="0" destOrd="0" presId="urn:microsoft.com/office/officeart/2005/8/layout/bProcess3"/>
    <dgm:cxn modelId="{8AEB88D5-848F-42BE-B42E-43862BC2B50F}" srcId="{DDE77357-0BEC-4C68-B7D4-ECB63129792C}" destId="{F29230F0-D90A-4D8D-ACD0-9B93B92A4062}" srcOrd="9" destOrd="0" parTransId="{2CA23170-3744-4C7B-AD28-AC7521CBC1F1}" sibTransId="{7DF40A8A-8663-4768-B494-9F0BD4CB4ED5}"/>
    <dgm:cxn modelId="{C1BEEC75-DDCF-41D6-A3A1-58C296F733B7}" type="presOf" srcId="{0D5AE8E7-4548-4F8C-A91F-3B7DA62349F2}" destId="{0109FE9B-5EBA-48D9-BEB5-E7CF6305E04C}" srcOrd="1" destOrd="0" presId="urn:microsoft.com/office/officeart/2005/8/layout/bProcess3"/>
    <dgm:cxn modelId="{A82548AE-E028-4B0B-A8F0-B09DDC936D72}" srcId="{DDE77357-0BEC-4C68-B7D4-ECB63129792C}" destId="{0EE32154-E4E6-4859-AD3A-793DEA6FC282}" srcOrd="0" destOrd="0" parTransId="{D85C3D45-D354-4805-AD75-2CC48852E769}" sibTransId="{8211EDF5-9CF8-4253-87DA-D09AE3C1C707}"/>
    <dgm:cxn modelId="{752FC8B1-2E30-44A9-BF85-8179F42562BA}" srcId="{DDE77357-0BEC-4C68-B7D4-ECB63129792C}" destId="{C3ACC879-695F-442B-87E4-C11D2F738E66}" srcOrd="13" destOrd="0" parTransId="{213A4FA4-AA95-4284-B489-2AC3B50AA115}" sibTransId="{4FD6F077-6A38-4E43-A506-2E9B9E7F965D}"/>
    <dgm:cxn modelId="{9C0D5A24-C183-4AA1-8EDA-48A200DC4ACF}" type="presOf" srcId="{91D7A92F-FDA1-4996-86EE-7F4502FAA911}" destId="{5318F1C2-EA9B-46EB-B139-B8FEB4780B87}" srcOrd="0" destOrd="0" presId="urn:microsoft.com/office/officeart/2005/8/layout/bProcess3"/>
    <dgm:cxn modelId="{B177CE25-C2DC-4C3C-8C45-745302C886D6}" type="presOf" srcId="{E0B9A5D4-864A-4821-994F-168A1FD297FD}" destId="{40479D2D-BD61-4777-9654-B80BC6C6C46C}" srcOrd="0" destOrd="0" presId="urn:microsoft.com/office/officeart/2005/8/layout/bProcess3"/>
    <dgm:cxn modelId="{C53ED1E7-29F3-47E1-86D0-9AA919D41E2E}" srcId="{DDE77357-0BEC-4C68-B7D4-ECB63129792C}" destId="{D6D55ECA-3BFA-4919-9604-FECF6243F406}" srcOrd="23" destOrd="0" parTransId="{ED703FC8-84C5-4DC0-A42A-E5CF8FEE3CF4}" sibTransId="{2660A910-A9ED-428B-B5E6-894EE8F1F7A8}"/>
    <dgm:cxn modelId="{6BD973A6-2CD3-4065-8FC8-18A5A2AD5F98}" type="presOf" srcId="{8211EDF5-9CF8-4253-87DA-D09AE3C1C707}" destId="{50EB1C01-712A-47F8-984A-2B1559DB9E70}" srcOrd="0" destOrd="0" presId="urn:microsoft.com/office/officeart/2005/8/layout/bProcess3"/>
    <dgm:cxn modelId="{DFC9637F-48E0-4B43-8F11-3491843891A3}" type="presOf" srcId="{EFE1122F-55D4-422D-AC64-D12422DE2BC1}" destId="{CC5C7BBB-414B-4799-BFED-A16952D69F21}" srcOrd="0" destOrd="0" presId="urn:microsoft.com/office/officeart/2005/8/layout/bProcess3"/>
    <dgm:cxn modelId="{267F598D-8498-45DE-BDD5-975E724DEA50}" type="presOf" srcId="{FD0837AD-6F06-40C2-94EA-A64E2458B94B}" destId="{CCD603B0-40CC-4C52-982A-815D7CB52117}" srcOrd="0" destOrd="0" presId="urn:microsoft.com/office/officeart/2005/8/layout/bProcess3"/>
    <dgm:cxn modelId="{06CF862F-4047-4BFB-AC52-4745F022649F}" type="presOf" srcId="{8BBE0298-97D4-4EA2-94E0-E8E2427C0836}" destId="{225539D3-C0E7-4201-8AF1-6E6629799189}" srcOrd="0" destOrd="0" presId="urn:microsoft.com/office/officeart/2005/8/layout/bProcess3"/>
    <dgm:cxn modelId="{5ECB60D6-8F79-4AA2-A1A7-CE715813FE9B}" type="presOf" srcId="{C3ACC879-695F-442B-87E4-C11D2F738E66}" destId="{C8D7FCCE-307F-485F-99A3-E2D5AA028DB5}" srcOrd="0" destOrd="0" presId="urn:microsoft.com/office/officeart/2005/8/layout/bProcess3"/>
    <dgm:cxn modelId="{05DAD5E1-D707-4944-BCD1-46E247531F80}" type="presOf" srcId="{2D323189-E075-4461-A408-2C4407DF797B}" destId="{FEB72D99-0EFD-4718-A6E0-1DA8DA29145C}" srcOrd="0" destOrd="0" presId="urn:microsoft.com/office/officeart/2005/8/layout/bProcess3"/>
    <dgm:cxn modelId="{845D5CDB-AFD2-42B2-9A0D-AB0E7DDEDEF2}" type="presOf" srcId="{D4075014-02C2-4755-95C0-BF0591441FA8}" destId="{D4C99BDD-2B1D-4792-923C-7F49CC74F194}" srcOrd="0" destOrd="0" presId="urn:microsoft.com/office/officeart/2005/8/layout/bProcess3"/>
    <dgm:cxn modelId="{63113331-92A4-484E-B17C-D1BB7B18B1E5}" type="presOf" srcId="{9007E07A-5E50-425F-8E26-013691DE7A54}" destId="{5BB66FE7-808D-434E-B561-C04B72AB15FF}" srcOrd="0" destOrd="0" presId="urn:microsoft.com/office/officeart/2005/8/layout/bProcess3"/>
    <dgm:cxn modelId="{FF2EC0D6-595D-4992-AAEF-7477E4817834}" srcId="{DDE77357-0BEC-4C68-B7D4-ECB63129792C}" destId="{6C658156-7DB9-4EB4-B89C-71AF0E1ADD6C}" srcOrd="3" destOrd="0" parTransId="{4EAF8A1C-E087-4F9C-84E2-0AD5D4E3FAEC}" sibTransId="{9007E07A-5E50-425F-8E26-013691DE7A54}"/>
    <dgm:cxn modelId="{31FF2755-649E-4F3C-AB7E-F86D560D750A}" type="presOf" srcId="{825E323F-D593-4620-BD42-C1F4C2B83928}" destId="{D1C33AAD-CDDF-4647-9AFE-EC9130E01338}" srcOrd="0" destOrd="0" presId="urn:microsoft.com/office/officeart/2005/8/layout/bProcess3"/>
    <dgm:cxn modelId="{B742B24D-4DF3-48AD-9224-ECA3C50A39A9}" type="presOf" srcId="{C3A4BF2D-F7BE-46AE-B33D-311EE0DC33D7}" destId="{319D6A22-1221-45A0-800C-B8723431AF1A}" srcOrd="0" destOrd="0" presId="urn:microsoft.com/office/officeart/2005/8/layout/bProcess3"/>
    <dgm:cxn modelId="{A2CF6C4D-A2F6-4883-9455-7E0EF99BEC38}" type="presOf" srcId="{0D5AE8E7-4548-4F8C-A91F-3B7DA62349F2}" destId="{559B59A7-9C24-415C-95E0-949B8542B5E8}" srcOrd="0" destOrd="0" presId="urn:microsoft.com/office/officeart/2005/8/layout/bProcess3"/>
    <dgm:cxn modelId="{CF1874DA-3C7E-4F42-A5E6-502620F7E9B6}" type="presOf" srcId="{493FE76F-45D2-46B3-8471-459EFE4F7C8D}" destId="{0192FB1F-A825-4600-83ED-4A257E2B0702}" srcOrd="1" destOrd="0" presId="urn:microsoft.com/office/officeart/2005/8/layout/bProcess3"/>
    <dgm:cxn modelId="{6010BA89-7DDB-4BAE-9A33-A34CCFAED151}" type="presOf" srcId="{8EAE2561-C588-4F13-92ED-1FF3C337D117}" destId="{46C69235-38CD-4144-ACA2-83FA7F6EC92C}" srcOrd="0" destOrd="0" presId="urn:microsoft.com/office/officeart/2005/8/layout/bProcess3"/>
    <dgm:cxn modelId="{6508DF64-D33D-4719-B6D7-5867A50F3131}" srcId="{DDE77357-0BEC-4C68-B7D4-ECB63129792C}" destId="{2BC8B7E0-56DF-413E-9762-79A752E63F00}" srcOrd="11" destOrd="0" parTransId="{52AA17CC-FDA2-4778-8801-C8833F699821}" sibTransId="{C3A4BF2D-F7BE-46AE-B33D-311EE0DC33D7}"/>
    <dgm:cxn modelId="{B38CA739-6C85-4A57-9197-A2FAAAEE3E7B}" type="presOf" srcId="{AB71FC3F-565F-487D-B993-5E60CC48B869}" destId="{3B6568DD-3F72-4401-AF73-B568EFCA7535}" srcOrd="0" destOrd="0" presId="urn:microsoft.com/office/officeart/2005/8/layout/bProcess3"/>
    <dgm:cxn modelId="{016AAC9B-AF7C-4CFF-8F9C-C4A69D33D5EB}" type="presOf" srcId="{7535CE56-3D15-4EC0-AC84-B69C2C00E03C}" destId="{585A55F6-E1D9-4B65-B91E-2D6385F694C1}" srcOrd="0" destOrd="0" presId="urn:microsoft.com/office/officeart/2005/8/layout/bProcess3"/>
    <dgm:cxn modelId="{000B45E4-8D70-4F43-88E5-E4AF7F6AB6B9}" type="presOf" srcId="{70FBE2D8-C242-4602-9081-44FDF1627E11}" destId="{934148E2-3DCD-450D-AD55-498847C8853D}" srcOrd="0" destOrd="0" presId="urn:microsoft.com/office/officeart/2005/8/layout/bProcess3"/>
    <dgm:cxn modelId="{5697BD6A-26DE-4D3D-BD39-C2D22945BB14}" type="presOf" srcId="{F29230F0-D90A-4D8D-ACD0-9B93B92A4062}" destId="{4572004A-0FD6-4D3B-A874-094CD7FA97CA}" srcOrd="0" destOrd="0" presId="urn:microsoft.com/office/officeart/2005/8/layout/bProcess3"/>
    <dgm:cxn modelId="{D8E2CDEB-7BEA-46B2-B061-06DECAF53F90}" srcId="{DDE77357-0BEC-4C68-B7D4-ECB63129792C}" destId="{E0B9A5D4-864A-4821-994F-168A1FD297FD}" srcOrd="6" destOrd="0" parTransId="{E4AE0340-2232-4936-8C52-6A3EDF986682}" sibTransId="{4B479CB1-7410-4617-8ABA-7C9DE7EA45D8}"/>
    <dgm:cxn modelId="{BB546EDF-C2AA-4135-8F84-CFBF4280C756}" type="presOf" srcId="{1A81DD61-AF14-4857-88DC-DBA88B35026F}" destId="{116EB95D-2751-4916-9AE9-DF6ABDDAE67D}" srcOrd="0" destOrd="0" presId="urn:microsoft.com/office/officeart/2005/8/layout/bProcess3"/>
    <dgm:cxn modelId="{0E0F894B-05E5-4A82-86BE-9C6B7F714032}" type="presOf" srcId="{F2D8332D-EC8B-44A1-B8B4-0D7F9BCAEA57}" destId="{644E8640-FC96-4D29-9DF1-63865B62D6C2}" srcOrd="0" destOrd="0" presId="urn:microsoft.com/office/officeart/2005/8/layout/bProcess3"/>
    <dgm:cxn modelId="{CCAE9E67-0199-472E-A2CA-FBB72652C60E}" type="presParOf" srcId="{EBC7C9A1-1CEF-421D-A15A-9430B9CBE8AF}" destId="{A1C3F7F8-9986-4E5A-8177-9B58DA3656A3}" srcOrd="0" destOrd="0" presId="urn:microsoft.com/office/officeart/2005/8/layout/bProcess3"/>
    <dgm:cxn modelId="{BEBE3FB7-436B-4655-AC80-A7C194A10C82}" type="presParOf" srcId="{EBC7C9A1-1CEF-421D-A15A-9430B9CBE8AF}" destId="{50EB1C01-712A-47F8-984A-2B1559DB9E70}" srcOrd="1" destOrd="0" presId="urn:microsoft.com/office/officeart/2005/8/layout/bProcess3"/>
    <dgm:cxn modelId="{AABD0594-3815-49B0-A0CA-ED1B214BD6AE}" type="presParOf" srcId="{50EB1C01-712A-47F8-984A-2B1559DB9E70}" destId="{03F3A6F8-58D2-4535-A987-0B44E53AC579}" srcOrd="0" destOrd="0" presId="urn:microsoft.com/office/officeart/2005/8/layout/bProcess3"/>
    <dgm:cxn modelId="{E15600DB-EEA0-4028-8AA7-86806D1BA79F}" type="presParOf" srcId="{EBC7C9A1-1CEF-421D-A15A-9430B9CBE8AF}" destId="{F150FF68-1594-4233-8F68-21DD7B5515F3}" srcOrd="2" destOrd="0" presId="urn:microsoft.com/office/officeart/2005/8/layout/bProcess3"/>
    <dgm:cxn modelId="{1ED7C8D2-8F56-49BA-9C84-37C92865C36D}" type="presParOf" srcId="{EBC7C9A1-1CEF-421D-A15A-9430B9CBE8AF}" destId="{644E8640-FC96-4D29-9DF1-63865B62D6C2}" srcOrd="3" destOrd="0" presId="urn:microsoft.com/office/officeart/2005/8/layout/bProcess3"/>
    <dgm:cxn modelId="{F247431D-21D0-4C69-8A13-3F9E512E7229}" type="presParOf" srcId="{644E8640-FC96-4D29-9DF1-63865B62D6C2}" destId="{BB0AE09C-6063-432B-BB84-B29C354D7C99}" srcOrd="0" destOrd="0" presId="urn:microsoft.com/office/officeart/2005/8/layout/bProcess3"/>
    <dgm:cxn modelId="{4DECE910-363B-4586-BFA2-277495AE4D5C}" type="presParOf" srcId="{EBC7C9A1-1CEF-421D-A15A-9430B9CBE8AF}" destId="{FEB72D99-0EFD-4718-A6E0-1DA8DA29145C}" srcOrd="4" destOrd="0" presId="urn:microsoft.com/office/officeart/2005/8/layout/bProcess3"/>
    <dgm:cxn modelId="{48461FD3-1B23-492E-AA11-A2EB47414F73}" type="presParOf" srcId="{EBC7C9A1-1CEF-421D-A15A-9430B9CBE8AF}" destId="{F7A917FE-9672-44D5-8D36-16FEDE8D15D6}" srcOrd="5" destOrd="0" presId="urn:microsoft.com/office/officeart/2005/8/layout/bProcess3"/>
    <dgm:cxn modelId="{C7E48409-1339-4503-A922-6F16948758F1}" type="presParOf" srcId="{F7A917FE-9672-44D5-8D36-16FEDE8D15D6}" destId="{4752FB8E-1939-4BF3-AE75-2B9C77B7AFEB}" srcOrd="0" destOrd="0" presId="urn:microsoft.com/office/officeart/2005/8/layout/bProcess3"/>
    <dgm:cxn modelId="{BCBF7C03-C554-4862-9CCC-42E49AB0E302}" type="presParOf" srcId="{EBC7C9A1-1CEF-421D-A15A-9430B9CBE8AF}" destId="{7B9552A7-6C03-4C70-9779-0484140268B4}" srcOrd="6" destOrd="0" presId="urn:microsoft.com/office/officeart/2005/8/layout/bProcess3"/>
    <dgm:cxn modelId="{0AF9A6BB-30C2-459E-9C74-33000D96CE94}" type="presParOf" srcId="{EBC7C9A1-1CEF-421D-A15A-9430B9CBE8AF}" destId="{5BB66FE7-808D-434E-B561-C04B72AB15FF}" srcOrd="7" destOrd="0" presId="urn:microsoft.com/office/officeart/2005/8/layout/bProcess3"/>
    <dgm:cxn modelId="{FF60C9C6-13AC-4D7F-8C1F-DF412420F07B}" type="presParOf" srcId="{5BB66FE7-808D-434E-B561-C04B72AB15FF}" destId="{C988B2F4-726C-40EF-9EAF-287CC5AB523E}" srcOrd="0" destOrd="0" presId="urn:microsoft.com/office/officeart/2005/8/layout/bProcess3"/>
    <dgm:cxn modelId="{9AC68275-EB46-4885-93AC-C2B0398ECE9F}" type="presParOf" srcId="{EBC7C9A1-1CEF-421D-A15A-9430B9CBE8AF}" destId="{E8F1F744-8031-40E5-9FB7-5A17D0488377}" srcOrd="8" destOrd="0" presId="urn:microsoft.com/office/officeart/2005/8/layout/bProcess3"/>
    <dgm:cxn modelId="{120D5B67-148B-49D8-8B4E-F1EE23E47006}" type="presParOf" srcId="{EBC7C9A1-1CEF-421D-A15A-9430B9CBE8AF}" destId="{285E7E5A-EC4E-4990-B5C3-ED2D05C237DF}" srcOrd="9" destOrd="0" presId="urn:microsoft.com/office/officeart/2005/8/layout/bProcess3"/>
    <dgm:cxn modelId="{DBCF19F1-6DD1-45BE-848D-6D92C5440654}" type="presParOf" srcId="{285E7E5A-EC4E-4990-B5C3-ED2D05C237DF}" destId="{CA6FBFE1-9595-4B97-938B-90438C13253F}" srcOrd="0" destOrd="0" presId="urn:microsoft.com/office/officeart/2005/8/layout/bProcess3"/>
    <dgm:cxn modelId="{B8F0187C-04DB-489E-AE3B-625BF0A9A6CB}" type="presParOf" srcId="{EBC7C9A1-1CEF-421D-A15A-9430B9CBE8AF}" destId="{D1C33AAD-CDDF-4647-9AFE-EC9130E01338}" srcOrd="10" destOrd="0" presId="urn:microsoft.com/office/officeart/2005/8/layout/bProcess3"/>
    <dgm:cxn modelId="{D0B2CE20-570F-48DD-8193-5710D4B6BF1D}" type="presParOf" srcId="{EBC7C9A1-1CEF-421D-A15A-9430B9CBE8AF}" destId="{D4C99BDD-2B1D-4792-923C-7F49CC74F194}" srcOrd="11" destOrd="0" presId="urn:microsoft.com/office/officeart/2005/8/layout/bProcess3"/>
    <dgm:cxn modelId="{7269052E-34BC-408B-982D-5B85099575D1}" type="presParOf" srcId="{D4C99BDD-2B1D-4792-923C-7F49CC74F194}" destId="{EDEF14DB-49FF-4819-A5AB-CE558A9DF5C4}" srcOrd="0" destOrd="0" presId="urn:microsoft.com/office/officeart/2005/8/layout/bProcess3"/>
    <dgm:cxn modelId="{47F12F47-983A-47AC-95D9-C416531839BF}" type="presParOf" srcId="{EBC7C9A1-1CEF-421D-A15A-9430B9CBE8AF}" destId="{40479D2D-BD61-4777-9654-B80BC6C6C46C}" srcOrd="12" destOrd="0" presId="urn:microsoft.com/office/officeart/2005/8/layout/bProcess3"/>
    <dgm:cxn modelId="{F4BE90D1-2A48-4780-9626-2DD8BD226E45}" type="presParOf" srcId="{EBC7C9A1-1CEF-421D-A15A-9430B9CBE8AF}" destId="{5F6B29FD-6726-4ECF-9938-8B68320F412A}" srcOrd="13" destOrd="0" presId="urn:microsoft.com/office/officeart/2005/8/layout/bProcess3"/>
    <dgm:cxn modelId="{6F745E72-696E-4121-9DE1-655842A41ACE}" type="presParOf" srcId="{5F6B29FD-6726-4ECF-9938-8B68320F412A}" destId="{F9DD43DE-1FB7-4E07-8020-A8D422B43301}" srcOrd="0" destOrd="0" presId="urn:microsoft.com/office/officeart/2005/8/layout/bProcess3"/>
    <dgm:cxn modelId="{462F2BF2-4A59-4D3A-B50D-CAC9B31EA86F}" type="presParOf" srcId="{EBC7C9A1-1CEF-421D-A15A-9430B9CBE8AF}" destId="{B819F467-E473-4961-B90F-B5D84F12A73E}" srcOrd="14" destOrd="0" presId="urn:microsoft.com/office/officeart/2005/8/layout/bProcess3"/>
    <dgm:cxn modelId="{040517A8-7AF4-43C2-944C-06108D447F1A}" type="presParOf" srcId="{EBC7C9A1-1CEF-421D-A15A-9430B9CBE8AF}" destId="{CCD603B0-40CC-4C52-982A-815D7CB52117}" srcOrd="15" destOrd="0" presId="urn:microsoft.com/office/officeart/2005/8/layout/bProcess3"/>
    <dgm:cxn modelId="{E8C38541-E8D6-4157-8552-F4C99DE039A0}" type="presParOf" srcId="{CCD603B0-40CC-4C52-982A-815D7CB52117}" destId="{5C249CC5-A05C-4DA7-88D7-3DE36DFD2B52}" srcOrd="0" destOrd="0" presId="urn:microsoft.com/office/officeart/2005/8/layout/bProcess3"/>
    <dgm:cxn modelId="{2B7BB3D8-7E10-4201-BB48-71096FF946C5}" type="presParOf" srcId="{EBC7C9A1-1CEF-421D-A15A-9430B9CBE8AF}" destId="{80CF88FA-FAA6-4CAA-9326-5240DE91DF6A}" srcOrd="16" destOrd="0" presId="urn:microsoft.com/office/officeart/2005/8/layout/bProcess3"/>
    <dgm:cxn modelId="{BEC1A943-8275-47ED-9414-51DA98032958}" type="presParOf" srcId="{EBC7C9A1-1CEF-421D-A15A-9430B9CBE8AF}" destId="{C08AD0B5-3577-4705-B161-484EDF145BA0}" srcOrd="17" destOrd="0" presId="urn:microsoft.com/office/officeart/2005/8/layout/bProcess3"/>
    <dgm:cxn modelId="{13F7EF9D-0AF3-4A54-9662-955140D96C68}" type="presParOf" srcId="{C08AD0B5-3577-4705-B161-484EDF145BA0}" destId="{0192FB1F-A825-4600-83ED-4A257E2B0702}" srcOrd="0" destOrd="0" presId="urn:microsoft.com/office/officeart/2005/8/layout/bProcess3"/>
    <dgm:cxn modelId="{1F4F99FA-61A6-414C-8DFE-8DC95743B25F}" type="presParOf" srcId="{EBC7C9A1-1CEF-421D-A15A-9430B9CBE8AF}" destId="{4572004A-0FD6-4D3B-A874-094CD7FA97CA}" srcOrd="18" destOrd="0" presId="urn:microsoft.com/office/officeart/2005/8/layout/bProcess3"/>
    <dgm:cxn modelId="{5E645C75-129A-4BC3-BE5B-C2BFD33821A6}" type="presParOf" srcId="{EBC7C9A1-1CEF-421D-A15A-9430B9CBE8AF}" destId="{27FC0B03-6571-460F-AC59-B51811597F0E}" srcOrd="19" destOrd="0" presId="urn:microsoft.com/office/officeart/2005/8/layout/bProcess3"/>
    <dgm:cxn modelId="{6CB5FA35-BE22-4B01-95C3-BF02AE27B11F}" type="presParOf" srcId="{27FC0B03-6571-460F-AC59-B51811597F0E}" destId="{1C840C1B-9588-47E1-9E43-B831B1D20879}" srcOrd="0" destOrd="0" presId="urn:microsoft.com/office/officeart/2005/8/layout/bProcess3"/>
    <dgm:cxn modelId="{5BFCFAAF-5293-4103-B8F6-61ECA0B4E701}" type="presParOf" srcId="{EBC7C9A1-1CEF-421D-A15A-9430B9CBE8AF}" destId="{F0F42FD1-12B4-4E48-AA7D-70C7D3856EC4}" srcOrd="20" destOrd="0" presId="urn:microsoft.com/office/officeart/2005/8/layout/bProcess3"/>
    <dgm:cxn modelId="{A4C62DE0-B4A0-4367-85C8-EF3DF4E43599}" type="presParOf" srcId="{EBC7C9A1-1CEF-421D-A15A-9430B9CBE8AF}" destId="{559B59A7-9C24-415C-95E0-949B8542B5E8}" srcOrd="21" destOrd="0" presId="urn:microsoft.com/office/officeart/2005/8/layout/bProcess3"/>
    <dgm:cxn modelId="{41367AE5-03C1-477C-86CA-E064BE02B120}" type="presParOf" srcId="{559B59A7-9C24-415C-95E0-949B8542B5E8}" destId="{0109FE9B-5EBA-48D9-BEB5-E7CF6305E04C}" srcOrd="0" destOrd="0" presId="urn:microsoft.com/office/officeart/2005/8/layout/bProcess3"/>
    <dgm:cxn modelId="{BB4C2B17-A21C-471A-B2CF-A5FFD4625E8A}" type="presParOf" srcId="{EBC7C9A1-1CEF-421D-A15A-9430B9CBE8AF}" destId="{950D309E-78D9-4AB5-9C54-BFA3FF2AA610}" srcOrd="22" destOrd="0" presId="urn:microsoft.com/office/officeart/2005/8/layout/bProcess3"/>
    <dgm:cxn modelId="{53791130-2ED5-4BDD-9856-2E8654B885BC}" type="presParOf" srcId="{EBC7C9A1-1CEF-421D-A15A-9430B9CBE8AF}" destId="{319D6A22-1221-45A0-800C-B8723431AF1A}" srcOrd="23" destOrd="0" presId="urn:microsoft.com/office/officeart/2005/8/layout/bProcess3"/>
    <dgm:cxn modelId="{619D4F5A-B007-4C14-A5F7-874A753E1C61}" type="presParOf" srcId="{319D6A22-1221-45A0-800C-B8723431AF1A}" destId="{710DE569-E1FB-4C4C-B4DE-95430265C449}" srcOrd="0" destOrd="0" presId="urn:microsoft.com/office/officeart/2005/8/layout/bProcess3"/>
    <dgm:cxn modelId="{B25B027E-DEC9-401C-B839-CC07E9641B6B}" type="presParOf" srcId="{EBC7C9A1-1CEF-421D-A15A-9430B9CBE8AF}" destId="{225539D3-C0E7-4201-8AF1-6E6629799189}" srcOrd="24" destOrd="0" presId="urn:microsoft.com/office/officeart/2005/8/layout/bProcess3"/>
    <dgm:cxn modelId="{B084BE18-EA15-47AA-9E5B-47955295561B}" type="presParOf" srcId="{EBC7C9A1-1CEF-421D-A15A-9430B9CBE8AF}" destId="{F5EC1D8D-61FC-42D2-82B4-8241BB6ACCB6}" srcOrd="25" destOrd="0" presId="urn:microsoft.com/office/officeart/2005/8/layout/bProcess3"/>
    <dgm:cxn modelId="{66E5290A-AAF0-4F86-BD62-2C33643029B1}" type="presParOf" srcId="{F5EC1D8D-61FC-42D2-82B4-8241BB6ACCB6}" destId="{E8BAB826-8A41-4D63-94A7-0D4D32CE0C7F}" srcOrd="0" destOrd="0" presId="urn:microsoft.com/office/officeart/2005/8/layout/bProcess3"/>
    <dgm:cxn modelId="{E5998C59-D5EC-40D7-954A-7A68F624DBD8}" type="presParOf" srcId="{EBC7C9A1-1CEF-421D-A15A-9430B9CBE8AF}" destId="{C8D7FCCE-307F-485F-99A3-E2D5AA028DB5}" srcOrd="26" destOrd="0" presId="urn:microsoft.com/office/officeart/2005/8/layout/bProcess3"/>
    <dgm:cxn modelId="{6D808EBD-0D9C-48CD-A8B8-D98676771AF6}" type="presParOf" srcId="{EBC7C9A1-1CEF-421D-A15A-9430B9CBE8AF}" destId="{01C50F6A-50E8-4A70-957B-35FA10E10CB8}" srcOrd="27" destOrd="0" presId="urn:microsoft.com/office/officeart/2005/8/layout/bProcess3"/>
    <dgm:cxn modelId="{A1DF4DDB-9BBB-46AE-B418-64A5F080381E}" type="presParOf" srcId="{01C50F6A-50E8-4A70-957B-35FA10E10CB8}" destId="{3524AAC5-BE1A-4CDF-B888-6AD07DC0C61A}" srcOrd="0" destOrd="0" presId="urn:microsoft.com/office/officeart/2005/8/layout/bProcess3"/>
    <dgm:cxn modelId="{0DC24B16-A2B0-446B-9DBE-1B86FD344202}" type="presParOf" srcId="{EBC7C9A1-1CEF-421D-A15A-9430B9CBE8AF}" destId="{697D9563-C13E-49DE-AA41-143FD46660B1}" srcOrd="28" destOrd="0" presId="urn:microsoft.com/office/officeart/2005/8/layout/bProcess3"/>
    <dgm:cxn modelId="{374A144E-E6E4-4A25-8114-56B181F073BB}" type="presParOf" srcId="{EBC7C9A1-1CEF-421D-A15A-9430B9CBE8AF}" destId="{C72E8462-8CFA-4F9C-A473-F757CC5C8A2A}" srcOrd="29" destOrd="0" presId="urn:microsoft.com/office/officeart/2005/8/layout/bProcess3"/>
    <dgm:cxn modelId="{A7E0C94B-BA26-4A13-97D8-D1B7E0BBCF46}" type="presParOf" srcId="{C72E8462-8CFA-4F9C-A473-F757CC5C8A2A}" destId="{C7CB4C1F-EF60-4B22-99CE-C6FDCEF4BF51}" srcOrd="0" destOrd="0" presId="urn:microsoft.com/office/officeart/2005/8/layout/bProcess3"/>
    <dgm:cxn modelId="{65C414D6-E885-4C47-A815-D30FC45949DC}" type="presParOf" srcId="{EBC7C9A1-1CEF-421D-A15A-9430B9CBE8AF}" destId="{76A41C9A-BF65-4E59-90E6-ED50E2059071}" srcOrd="30" destOrd="0" presId="urn:microsoft.com/office/officeart/2005/8/layout/bProcess3"/>
    <dgm:cxn modelId="{E9B903E3-B388-4560-8B4E-EFC23ED1922F}" type="presParOf" srcId="{EBC7C9A1-1CEF-421D-A15A-9430B9CBE8AF}" destId="{3B6568DD-3F72-4401-AF73-B568EFCA7535}" srcOrd="31" destOrd="0" presId="urn:microsoft.com/office/officeart/2005/8/layout/bProcess3"/>
    <dgm:cxn modelId="{E36B38AC-413A-47E4-90A4-747420ADD441}" type="presParOf" srcId="{3B6568DD-3F72-4401-AF73-B568EFCA7535}" destId="{10C235E9-846D-4241-B5F6-914AFBBC8658}" srcOrd="0" destOrd="0" presId="urn:microsoft.com/office/officeart/2005/8/layout/bProcess3"/>
    <dgm:cxn modelId="{203A9978-26CD-429F-BC5C-EBD895C2BE78}" type="presParOf" srcId="{EBC7C9A1-1CEF-421D-A15A-9430B9CBE8AF}" destId="{4DAF924B-BC80-4A33-B76C-7A180627A52A}" srcOrd="32" destOrd="0" presId="urn:microsoft.com/office/officeart/2005/8/layout/bProcess3"/>
    <dgm:cxn modelId="{77CDA2F5-FD09-42E0-965F-ABD9F88DC80B}" type="presParOf" srcId="{EBC7C9A1-1CEF-421D-A15A-9430B9CBE8AF}" destId="{585A55F6-E1D9-4B65-B91E-2D6385F694C1}" srcOrd="33" destOrd="0" presId="urn:microsoft.com/office/officeart/2005/8/layout/bProcess3"/>
    <dgm:cxn modelId="{650D52D4-6657-4C26-847B-8D067A38A537}" type="presParOf" srcId="{585A55F6-E1D9-4B65-B91E-2D6385F694C1}" destId="{CB8C726C-9C61-40E6-BB1F-8E96002E17D3}" srcOrd="0" destOrd="0" presId="urn:microsoft.com/office/officeart/2005/8/layout/bProcess3"/>
    <dgm:cxn modelId="{963CB268-F77A-4F70-9445-5CC34649EDE9}" type="presParOf" srcId="{EBC7C9A1-1CEF-421D-A15A-9430B9CBE8AF}" destId="{7ED54D91-9EDB-4857-9EA3-65D963A9469A}" srcOrd="34" destOrd="0" presId="urn:microsoft.com/office/officeart/2005/8/layout/bProcess3"/>
    <dgm:cxn modelId="{10704432-BBDC-45B7-A149-BE18141C7B49}" type="presParOf" srcId="{EBC7C9A1-1CEF-421D-A15A-9430B9CBE8AF}" destId="{3C9AE7FC-2908-4D5A-9E2A-1B9B44951888}" srcOrd="35" destOrd="0" presId="urn:microsoft.com/office/officeart/2005/8/layout/bProcess3"/>
    <dgm:cxn modelId="{27066587-A4A7-4BE1-902F-9A03A03EA0FD}" type="presParOf" srcId="{3C9AE7FC-2908-4D5A-9E2A-1B9B44951888}" destId="{C99A85C0-644D-43F0-A5F9-B098830C6148}" srcOrd="0" destOrd="0" presId="urn:microsoft.com/office/officeart/2005/8/layout/bProcess3"/>
    <dgm:cxn modelId="{F2943F0F-6B20-47BE-B6AD-803A2ED0714D}" type="presParOf" srcId="{EBC7C9A1-1CEF-421D-A15A-9430B9CBE8AF}" destId="{B2F3E7D3-FBAE-404E-AC80-8E1159459D39}" srcOrd="36" destOrd="0" presId="urn:microsoft.com/office/officeart/2005/8/layout/bProcess3"/>
    <dgm:cxn modelId="{F544581A-DDEF-4266-AE88-3AAD73A5558C}" type="presParOf" srcId="{EBC7C9A1-1CEF-421D-A15A-9430B9CBE8AF}" destId="{46C69235-38CD-4144-ACA2-83FA7F6EC92C}" srcOrd="37" destOrd="0" presId="urn:microsoft.com/office/officeart/2005/8/layout/bProcess3"/>
    <dgm:cxn modelId="{31C70927-B6BE-48D2-A3C5-047FBD3D8738}" type="presParOf" srcId="{46C69235-38CD-4144-ACA2-83FA7F6EC92C}" destId="{C824B521-7323-4A8C-8799-2535630C456B}" srcOrd="0" destOrd="0" presId="urn:microsoft.com/office/officeart/2005/8/layout/bProcess3"/>
    <dgm:cxn modelId="{55DD2EDC-0D6E-446D-92E3-6F6783FCC599}" type="presParOf" srcId="{EBC7C9A1-1CEF-421D-A15A-9430B9CBE8AF}" destId="{CC5C7BBB-414B-4799-BFED-A16952D69F21}" srcOrd="38" destOrd="0" presId="urn:microsoft.com/office/officeart/2005/8/layout/bProcess3"/>
    <dgm:cxn modelId="{ACBF433F-A4D9-4988-905B-67D7C70694CE}" type="presParOf" srcId="{EBC7C9A1-1CEF-421D-A15A-9430B9CBE8AF}" destId="{B050BB99-D26F-4CD0-910A-900DC0885412}" srcOrd="39" destOrd="0" presId="urn:microsoft.com/office/officeart/2005/8/layout/bProcess3"/>
    <dgm:cxn modelId="{BACB1990-2F51-4431-83F7-D259C22E1A99}" type="presParOf" srcId="{B050BB99-D26F-4CD0-910A-900DC0885412}" destId="{54A61EAE-07E4-4EBB-8BFE-168BD198FE8C}" srcOrd="0" destOrd="0" presId="urn:microsoft.com/office/officeart/2005/8/layout/bProcess3"/>
    <dgm:cxn modelId="{2930BC56-56F8-4822-BAD2-EFD98BCF8025}" type="presParOf" srcId="{EBC7C9A1-1CEF-421D-A15A-9430B9CBE8AF}" destId="{116EB95D-2751-4916-9AE9-DF6ABDDAE67D}" srcOrd="40" destOrd="0" presId="urn:microsoft.com/office/officeart/2005/8/layout/bProcess3"/>
    <dgm:cxn modelId="{06E26D00-72E7-4823-96DC-3A40EFCFEC09}" type="presParOf" srcId="{EBC7C9A1-1CEF-421D-A15A-9430B9CBE8AF}" destId="{3A0649B5-9A01-4F90-BBAE-EF85044ABB7F}" srcOrd="41" destOrd="0" presId="urn:microsoft.com/office/officeart/2005/8/layout/bProcess3"/>
    <dgm:cxn modelId="{19C6440F-9556-40E7-8CC0-C3A4D818ABB3}" type="presParOf" srcId="{3A0649B5-9A01-4F90-BBAE-EF85044ABB7F}" destId="{579A1A3D-1BD7-4EF3-BBEF-1745E1B9FA97}" srcOrd="0" destOrd="0" presId="urn:microsoft.com/office/officeart/2005/8/layout/bProcess3"/>
    <dgm:cxn modelId="{CB5E298C-E2C3-47C7-B473-9552174B2EDF}" type="presParOf" srcId="{EBC7C9A1-1CEF-421D-A15A-9430B9CBE8AF}" destId="{5318F1C2-EA9B-46EB-B139-B8FEB4780B87}" srcOrd="42" destOrd="0" presId="urn:microsoft.com/office/officeart/2005/8/layout/bProcess3"/>
    <dgm:cxn modelId="{2D07E8F0-43DF-451B-91F9-FFFC8D4C80E1}" type="presParOf" srcId="{EBC7C9A1-1CEF-421D-A15A-9430B9CBE8AF}" destId="{B2F4AF83-0432-4761-923B-1038D1F65E9C}" srcOrd="43" destOrd="0" presId="urn:microsoft.com/office/officeart/2005/8/layout/bProcess3"/>
    <dgm:cxn modelId="{F4C4AB1B-4354-43B0-AB94-3B5A41D88095}" type="presParOf" srcId="{B2F4AF83-0432-4761-923B-1038D1F65E9C}" destId="{454A85A7-D994-4208-AC72-3801ED45521E}" srcOrd="0" destOrd="0" presId="urn:microsoft.com/office/officeart/2005/8/layout/bProcess3"/>
    <dgm:cxn modelId="{EAF7EF43-AEB7-41F9-BE73-DF9C196D36AA}" type="presParOf" srcId="{EBC7C9A1-1CEF-421D-A15A-9430B9CBE8AF}" destId="{B5DEE9D3-ADDA-40D0-BB89-0F0765EA9FD1}" srcOrd="44" destOrd="0" presId="urn:microsoft.com/office/officeart/2005/8/layout/bProcess3"/>
    <dgm:cxn modelId="{2AD22BE9-704C-44D6-9682-1B1B9899EB02}" type="presParOf" srcId="{EBC7C9A1-1CEF-421D-A15A-9430B9CBE8AF}" destId="{934148E2-3DCD-450D-AD55-498847C8853D}" srcOrd="45" destOrd="0" presId="urn:microsoft.com/office/officeart/2005/8/layout/bProcess3"/>
    <dgm:cxn modelId="{16D647D5-AF24-486A-BA3B-B26606C0A3E7}" type="presParOf" srcId="{934148E2-3DCD-450D-AD55-498847C8853D}" destId="{EA4079A1-F36C-45C8-AE05-43D8BD32B3B0}" srcOrd="0" destOrd="0" presId="urn:microsoft.com/office/officeart/2005/8/layout/bProcess3"/>
    <dgm:cxn modelId="{1103CDF5-B429-4AB8-ADA7-DA4AEA165272}" type="presParOf" srcId="{EBC7C9A1-1CEF-421D-A15A-9430B9CBE8AF}" destId="{CC7794FE-7EB2-44C3-A0BB-CE60948DA194}" srcOrd="46" destOrd="0" presId="urn:microsoft.com/office/officeart/2005/8/layout/bProcess3"/>
  </dgm:cxnLst>
  <dgm:bg>
    <a:noFill/>
  </dgm:bg>
  <dgm:whole>
    <a:ln w="9525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886FFB-36D1-4309-A5A3-8B19F24572AF}">
      <dsp:nvSpPr>
        <dsp:cNvPr id="0" name=""/>
        <dsp:cNvSpPr/>
      </dsp:nvSpPr>
      <dsp:spPr>
        <a:xfrm>
          <a:off x="0" y="2104926"/>
          <a:ext cx="8915400" cy="17655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900" kern="1200" dirty="0" smtClean="0"/>
            <a:t>Έγκριση</a:t>
          </a:r>
          <a:endParaRPr lang="el-GR" sz="2900" kern="1200" dirty="0"/>
        </a:p>
      </dsp:txBody>
      <dsp:txXfrm>
        <a:off x="0" y="2104926"/>
        <a:ext cx="2674620" cy="1765519"/>
      </dsp:txXfrm>
    </dsp:sp>
    <dsp:sp modelId="{BB6A859F-81BC-45B1-9E29-20B0758D9687}">
      <dsp:nvSpPr>
        <dsp:cNvPr id="0" name=""/>
        <dsp:cNvSpPr/>
      </dsp:nvSpPr>
      <dsp:spPr>
        <a:xfrm>
          <a:off x="32452" y="33047"/>
          <a:ext cx="8882947" cy="190435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000" kern="1200" dirty="0" smtClean="0"/>
            <a:t>Πρωτογενές Αίτημα</a:t>
          </a:r>
          <a:endParaRPr lang="el-GR" sz="3000" kern="1200" dirty="0"/>
        </a:p>
      </dsp:txBody>
      <dsp:txXfrm>
        <a:off x="32452" y="33047"/>
        <a:ext cx="2664884" cy="1904351"/>
      </dsp:txXfrm>
    </dsp:sp>
    <dsp:sp modelId="{A617757B-C2C6-4B02-8D8B-BF371DE0B98B}">
      <dsp:nvSpPr>
        <dsp:cNvPr id="0" name=""/>
        <dsp:cNvSpPr/>
      </dsp:nvSpPr>
      <dsp:spPr>
        <a:xfrm>
          <a:off x="3901819" y="348141"/>
          <a:ext cx="3473365" cy="12567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600" b="1" kern="1200" dirty="0" smtClean="0">
              <a:solidFill>
                <a:srgbClr val="FFFF00"/>
              </a:solidFill>
            </a:rPr>
            <a:t>Πρωτογενές Αίτημα συνιστά το αίτημα αποδοχής διαχείρισης προγράμματος ανά κατηγορία δαπάνης προϋπολογισμού.</a:t>
          </a:r>
          <a:endParaRPr lang="el-GR" sz="1600" b="1" kern="1200" dirty="0">
            <a:solidFill>
              <a:srgbClr val="FFFF00"/>
            </a:solidFill>
          </a:endParaRPr>
        </a:p>
      </dsp:txBody>
      <dsp:txXfrm>
        <a:off x="3938627" y="384949"/>
        <a:ext cx="3399749" cy="1183105"/>
      </dsp:txXfrm>
    </dsp:sp>
    <dsp:sp modelId="{7486633E-F3D3-48C9-B50C-2FD983612AB6}">
      <dsp:nvSpPr>
        <dsp:cNvPr id="0" name=""/>
        <dsp:cNvSpPr/>
      </dsp:nvSpPr>
      <dsp:spPr>
        <a:xfrm>
          <a:off x="3984798" y="1604863"/>
          <a:ext cx="1653703" cy="613659"/>
        </a:xfrm>
        <a:custGeom>
          <a:avLst/>
          <a:gdLst/>
          <a:ahLst/>
          <a:cxnLst/>
          <a:rect l="0" t="0" r="0" b="0"/>
          <a:pathLst>
            <a:path>
              <a:moveTo>
                <a:pt x="1653703" y="0"/>
              </a:moveTo>
              <a:lnTo>
                <a:pt x="1653703" y="306829"/>
              </a:lnTo>
              <a:lnTo>
                <a:pt x="0" y="306829"/>
              </a:lnTo>
              <a:lnTo>
                <a:pt x="0" y="61365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1EED03-4101-4BD2-B6A7-B670335A91F6}">
      <dsp:nvSpPr>
        <dsp:cNvPr id="0" name=""/>
        <dsp:cNvSpPr/>
      </dsp:nvSpPr>
      <dsp:spPr>
        <a:xfrm>
          <a:off x="2674649" y="2218522"/>
          <a:ext cx="2620297" cy="15701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1" kern="1200" dirty="0" smtClean="0">
              <a:solidFill>
                <a:srgbClr val="FFFF00"/>
              </a:solidFill>
            </a:rPr>
            <a:t>Το τεκμηριωμένο αίτημα εκτέλεσης δαπάνης εγκρίνεται  από την Επιτροπή Ερευνών και αναρτάται (με τη σχετική ανάληψη) στο ΚΗΜΔΗΣ .</a:t>
          </a:r>
          <a:endParaRPr lang="el-GR" sz="1400" b="1" kern="1200" dirty="0">
            <a:solidFill>
              <a:srgbClr val="FFFF00"/>
            </a:solidFill>
          </a:endParaRPr>
        </a:p>
      </dsp:txBody>
      <dsp:txXfrm>
        <a:off x="2720638" y="2264511"/>
        <a:ext cx="2528319" cy="1478215"/>
      </dsp:txXfrm>
    </dsp:sp>
    <dsp:sp modelId="{06364C2B-3DAD-451D-82A3-EFC483C310EA}">
      <dsp:nvSpPr>
        <dsp:cNvPr id="0" name=""/>
        <dsp:cNvSpPr/>
      </dsp:nvSpPr>
      <dsp:spPr>
        <a:xfrm>
          <a:off x="5638501" y="1604863"/>
          <a:ext cx="150124" cy="693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780"/>
              </a:lnTo>
              <a:lnTo>
                <a:pt x="150124" y="346780"/>
              </a:lnTo>
              <a:lnTo>
                <a:pt x="150124" y="69356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902A1-E74F-4854-B5EB-A287E8B6510A}">
      <dsp:nvSpPr>
        <dsp:cNvPr id="0" name=""/>
        <dsp:cNvSpPr/>
      </dsp:nvSpPr>
      <dsp:spPr>
        <a:xfrm>
          <a:off x="5546019" y="2298424"/>
          <a:ext cx="485213" cy="14039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300" b="1" kern="1200" dirty="0" smtClean="0">
              <a:solidFill>
                <a:srgbClr val="FFFF00"/>
              </a:solidFill>
            </a:rPr>
            <a:t>…</a:t>
          </a:r>
          <a:endParaRPr lang="el-GR" sz="2300" b="1" kern="1200" dirty="0">
            <a:solidFill>
              <a:srgbClr val="FFFF00"/>
            </a:solidFill>
          </a:endParaRPr>
        </a:p>
      </dsp:txBody>
      <dsp:txXfrm>
        <a:off x="5560230" y="2312635"/>
        <a:ext cx="456791" cy="1375528"/>
      </dsp:txXfrm>
    </dsp:sp>
    <dsp:sp modelId="{1FB3B04E-FAD9-4BA0-9DBC-9AB61E5F96E0}">
      <dsp:nvSpPr>
        <dsp:cNvPr id="0" name=""/>
        <dsp:cNvSpPr/>
      </dsp:nvSpPr>
      <dsp:spPr>
        <a:xfrm>
          <a:off x="5638501" y="1604863"/>
          <a:ext cx="1871181" cy="595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908"/>
              </a:lnTo>
              <a:lnTo>
                <a:pt x="1871181" y="297908"/>
              </a:lnTo>
              <a:lnTo>
                <a:pt x="1871181" y="59581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34E22E-58FB-4232-826A-86AF061AB570}">
      <dsp:nvSpPr>
        <dsp:cNvPr id="0" name=""/>
        <dsp:cNvSpPr/>
      </dsp:nvSpPr>
      <dsp:spPr>
        <a:xfrm>
          <a:off x="6282305" y="2200679"/>
          <a:ext cx="2454757" cy="15996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1" kern="1200" dirty="0" smtClean="0">
              <a:solidFill>
                <a:srgbClr val="FFFF00"/>
              </a:solidFill>
            </a:rPr>
            <a:t>Το τεκμηριωμένο αίτημα εκτέλεσης δαπάνης εγκρίνεται  από την Επιτροπή Ερευνών και αναρτάται (με τη σχετική ανάληψη) στο ΚΗΜΔΗΣ .</a:t>
          </a:r>
          <a:endParaRPr lang="el-GR" sz="1400" b="1" kern="1200" dirty="0">
            <a:solidFill>
              <a:srgbClr val="FFFF00"/>
            </a:solidFill>
          </a:endParaRPr>
        </a:p>
      </dsp:txBody>
      <dsp:txXfrm>
        <a:off x="6329156" y="2247530"/>
        <a:ext cx="2361055" cy="15059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EB1C01-712A-47F8-984A-2B1559DB9E70}">
      <dsp:nvSpPr>
        <dsp:cNvPr id="0" name=""/>
        <dsp:cNvSpPr/>
      </dsp:nvSpPr>
      <dsp:spPr>
        <a:xfrm>
          <a:off x="1615634" y="549033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1776086" y="592903"/>
        <a:ext cx="18500" cy="3700"/>
      </dsp:txXfrm>
    </dsp:sp>
    <dsp:sp modelId="{A1C3F7F8-9986-4E5A-8177-9B58DA3656A3}">
      <dsp:nvSpPr>
        <dsp:cNvPr id="0" name=""/>
        <dsp:cNvSpPr/>
      </dsp:nvSpPr>
      <dsp:spPr>
        <a:xfrm>
          <a:off x="8718" y="112139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Πρωτογενές αίτημα</a:t>
          </a:r>
        </a:p>
      </dsp:txBody>
      <dsp:txXfrm>
        <a:off x="8718" y="112139"/>
        <a:ext cx="1608715" cy="965229"/>
      </dsp:txXfrm>
    </dsp:sp>
    <dsp:sp modelId="{644E8640-FC96-4D29-9DF1-63865B62D6C2}">
      <dsp:nvSpPr>
        <dsp:cNvPr id="0" name=""/>
        <dsp:cNvSpPr/>
      </dsp:nvSpPr>
      <dsp:spPr>
        <a:xfrm>
          <a:off x="3594354" y="549033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3754806" y="592903"/>
        <a:ext cx="18500" cy="3700"/>
      </dsp:txXfrm>
    </dsp:sp>
    <dsp:sp modelId="{F150FF68-1594-4233-8F68-21DD7B5515F3}">
      <dsp:nvSpPr>
        <dsp:cNvPr id="0" name=""/>
        <dsp:cNvSpPr/>
      </dsp:nvSpPr>
      <dsp:spPr>
        <a:xfrm>
          <a:off x="1987438" y="112139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Έλεγχος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1987438" y="112139"/>
        <a:ext cx="1608715" cy="965229"/>
      </dsp:txXfrm>
    </dsp:sp>
    <dsp:sp modelId="{F7A917FE-9672-44D5-8D36-16FEDE8D15D6}">
      <dsp:nvSpPr>
        <dsp:cNvPr id="0" name=""/>
        <dsp:cNvSpPr/>
      </dsp:nvSpPr>
      <dsp:spPr>
        <a:xfrm>
          <a:off x="5573075" y="549033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5733527" y="592903"/>
        <a:ext cx="18500" cy="3700"/>
      </dsp:txXfrm>
    </dsp:sp>
    <dsp:sp modelId="{FEB72D99-0EFD-4718-A6E0-1DA8DA29145C}">
      <dsp:nvSpPr>
        <dsp:cNvPr id="0" name=""/>
        <dsp:cNvSpPr/>
      </dsp:nvSpPr>
      <dsp:spPr>
        <a:xfrm>
          <a:off x="3966159" y="112139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Αίτημα ΕΥ για τον διαγωνισμό, Επιτροπή Τεχνικών Προδιαγραφών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3966159" y="112139"/>
        <a:ext cx="1608715" cy="965229"/>
      </dsp:txXfrm>
    </dsp:sp>
    <dsp:sp modelId="{5BB66FE7-808D-434E-B561-C04B72AB15FF}">
      <dsp:nvSpPr>
        <dsp:cNvPr id="0" name=""/>
        <dsp:cNvSpPr/>
      </dsp:nvSpPr>
      <dsp:spPr>
        <a:xfrm>
          <a:off x="7551795" y="549033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7712247" y="592903"/>
        <a:ext cx="18500" cy="3700"/>
      </dsp:txXfrm>
    </dsp:sp>
    <dsp:sp modelId="{7B9552A7-6C03-4C70-9779-0484140268B4}">
      <dsp:nvSpPr>
        <dsp:cNvPr id="0" name=""/>
        <dsp:cNvSpPr/>
      </dsp:nvSpPr>
      <dsp:spPr>
        <a:xfrm>
          <a:off x="5944879" y="112139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kern="1200" dirty="0" smtClean="0">
              <a:ln>
                <a:noFill/>
              </a:ln>
              <a:solidFill>
                <a:srgbClr val="FFFF00"/>
              </a:solidFill>
            </a:rPr>
            <a:t>Δημιουργία διακήρυξης</a:t>
          </a:r>
          <a:endParaRPr lang="en-US" sz="800" b="1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5944879" y="112139"/>
        <a:ext cx="1608715" cy="965229"/>
      </dsp:txXfrm>
    </dsp:sp>
    <dsp:sp modelId="{285E7E5A-EC4E-4990-B5C3-ED2D05C237DF}">
      <dsp:nvSpPr>
        <dsp:cNvPr id="0" name=""/>
        <dsp:cNvSpPr/>
      </dsp:nvSpPr>
      <dsp:spPr>
        <a:xfrm>
          <a:off x="9530516" y="549033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9690968" y="592903"/>
        <a:ext cx="18500" cy="3700"/>
      </dsp:txXfrm>
    </dsp:sp>
    <dsp:sp modelId="{E8F1F744-8031-40E5-9FB7-5A17D0488377}">
      <dsp:nvSpPr>
        <dsp:cNvPr id="0" name=""/>
        <dsp:cNvSpPr/>
      </dsp:nvSpPr>
      <dsp:spPr>
        <a:xfrm>
          <a:off x="7923600" y="112139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Έγκριση των επιτροπών του διαγωνισμού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7923600" y="112139"/>
        <a:ext cx="1608715" cy="965229"/>
      </dsp:txXfrm>
    </dsp:sp>
    <dsp:sp modelId="{D4C99BDD-2B1D-4792-923C-7F49CC74F194}">
      <dsp:nvSpPr>
        <dsp:cNvPr id="0" name=""/>
        <dsp:cNvSpPr/>
      </dsp:nvSpPr>
      <dsp:spPr>
        <a:xfrm>
          <a:off x="813076" y="1075568"/>
          <a:ext cx="9893602" cy="339404"/>
        </a:xfrm>
        <a:custGeom>
          <a:avLst/>
          <a:gdLst/>
          <a:ahLst/>
          <a:cxnLst/>
          <a:rect l="0" t="0" r="0" b="0"/>
          <a:pathLst>
            <a:path>
              <a:moveTo>
                <a:pt x="9893602" y="0"/>
              </a:moveTo>
              <a:lnTo>
                <a:pt x="9893602" y="186802"/>
              </a:lnTo>
              <a:lnTo>
                <a:pt x="0" y="186802"/>
              </a:lnTo>
              <a:lnTo>
                <a:pt x="0" y="339404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5512364" y="1243420"/>
        <a:ext cx="495025" cy="3700"/>
      </dsp:txXfrm>
    </dsp:sp>
    <dsp:sp modelId="{D1C33AAD-CDDF-4647-9AFE-EC9130E01338}">
      <dsp:nvSpPr>
        <dsp:cNvPr id="0" name=""/>
        <dsp:cNvSpPr/>
      </dsp:nvSpPr>
      <dsp:spPr>
        <a:xfrm>
          <a:off x="9902320" y="112139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Έγκριση των προδιαγραφών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9902320" y="112139"/>
        <a:ext cx="1608715" cy="965229"/>
      </dsp:txXfrm>
    </dsp:sp>
    <dsp:sp modelId="{5F6B29FD-6726-4ECF-9938-8B68320F412A}">
      <dsp:nvSpPr>
        <dsp:cNvPr id="0" name=""/>
        <dsp:cNvSpPr/>
      </dsp:nvSpPr>
      <dsp:spPr>
        <a:xfrm>
          <a:off x="1615634" y="1884267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1776086" y="1928137"/>
        <a:ext cx="18500" cy="3700"/>
      </dsp:txXfrm>
    </dsp:sp>
    <dsp:sp modelId="{40479D2D-BD61-4777-9654-B80BC6C6C46C}">
      <dsp:nvSpPr>
        <dsp:cNvPr id="0" name=""/>
        <dsp:cNvSpPr/>
      </dsp:nvSpPr>
      <dsp:spPr>
        <a:xfrm>
          <a:off x="8718" y="1447373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Δημοσιοποίηση: Ημερήσιο Τύπος, </a:t>
          </a:r>
          <a:r>
            <a:rPr lang="el-GR" sz="800" b="1" i="0" kern="1200" dirty="0" err="1" smtClean="0">
              <a:ln>
                <a:noFill/>
              </a:ln>
              <a:solidFill>
                <a:srgbClr val="FFFF00"/>
              </a:solidFill>
            </a:rPr>
            <a:t>Δι@ύγεια</a:t>
          </a: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, ΚΗΜΔΗΣ, ιστοσελίδα ΕΛΚΕ</a:t>
          </a:r>
          <a:r>
            <a:rPr lang="en-US" sz="800" b="1" i="0" kern="1200" dirty="0" smtClean="0">
              <a:ln>
                <a:noFill/>
              </a:ln>
              <a:solidFill>
                <a:srgbClr val="FFFF00"/>
              </a:solidFill>
            </a:rPr>
            <a:t>, </a:t>
          </a: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ΕΣΗΔΗΣ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8718" y="1447373"/>
        <a:ext cx="1608715" cy="965229"/>
      </dsp:txXfrm>
    </dsp:sp>
    <dsp:sp modelId="{CCD603B0-40CC-4C52-982A-815D7CB52117}">
      <dsp:nvSpPr>
        <dsp:cNvPr id="0" name=""/>
        <dsp:cNvSpPr/>
      </dsp:nvSpPr>
      <dsp:spPr>
        <a:xfrm>
          <a:off x="3594354" y="1884267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3754806" y="1928137"/>
        <a:ext cx="18500" cy="3700"/>
      </dsp:txXfrm>
    </dsp:sp>
    <dsp:sp modelId="{B819F467-E473-4961-B90F-B5D84F12A73E}">
      <dsp:nvSpPr>
        <dsp:cNvPr id="0" name=""/>
        <dsp:cNvSpPr/>
      </dsp:nvSpPr>
      <dsp:spPr>
        <a:xfrm>
          <a:off x="1987438" y="1447373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Άνοιγμα ύστερα από 21 ημέρες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1987438" y="1447373"/>
        <a:ext cx="1608715" cy="965229"/>
      </dsp:txXfrm>
    </dsp:sp>
    <dsp:sp modelId="{C08AD0B5-3577-4705-B161-484EDF145BA0}">
      <dsp:nvSpPr>
        <dsp:cNvPr id="0" name=""/>
        <dsp:cNvSpPr/>
      </dsp:nvSpPr>
      <dsp:spPr>
        <a:xfrm>
          <a:off x="5573075" y="1884267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5733527" y="1928137"/>
        <a:ext cx="18500" cy="3700"/>
      </dsp:txXfrm>
    </dsp:sp>
    <dsp:sp modelId="{80CF88FA-FAA6-4CAA-9326-5240DE91DF6A}">
      <dsp:nvSpPr>
        <dsp:cNvPr id="0" name=""/>
        <dsp:cNvSpPr/>
      </dsp:nvSpPr>
      <dsp:spPr>
        <a:xfrm>
          <a:off x="3966159" y="1447373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1</a:t>
          </a:r>
          <a:r>
            <a:rPr lang="el-GR" sz="800" b="1" i="0" kern="1200" baseline="30000" dirty="0" smtClean="0">
              <a:ln>
                <a:noFill/>
              </a:ln>
              <a:solidFill>
                <a:srgbClr val="FFFF00"/>
              </a:solidFill>
            </a:rPr>
            <a:t>ο</a:t>
          </a: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 </a:t>
          </a: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Πρακτικό (Δικαιολογητικά/</a:t>
          </a:r>
          <a:r>
            <a:rPr lang="el-GR" sz="800" b="1" i="0" kern="1200" dirty="0" err="1" smtClean="0">
              <a:ln>
                <a:noFill/>
              </a:ln>
              <a:solidFill>
                <a:srgbClr val="FFFF00"/>
              </a:solidFill>
            </a:rPr>
            <a:t>Τεχνικ</a:t>
          </a: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ή)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3966159" y="1447373"/>
        <a:ext cx="1608715" cy="965229"/>
      </dsp:txXfrm>
    </dsp:sp>
    <dsp:sp modelId="{27FC0B03-6571-460F-AC59-B51811597F0E}">
      <dsp:nvSpPr>
        <dsp:cNvPr id="0" name=""/>
        <dsp:cNvSpPr/>
      </dsp:nvSpPr>
      <dsp:spPr>
        <a:xfrm>
          <a:off x="7551795" y="1884267"/>
          <a:ext cx="3372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723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7711216" y="1928137"/>
        <a:ext cx="18391" cy="3700"/>
      </dsp:txXfrm>
    </dsp:sp>
    <dsp:sp modelId="{4572004A-0FD6-4D3B-A874-094CD7FA97CA}">
      <dsp:nvSpPr>
        <dsp:cNvPr id="0" name=""/>
        <dsp:cNvSpPr/>
      </dsp:nvSpPr>
      <dsp:spPr>
        <a:xfrm>
          <a:off x="5944879" y="1447373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kern="1200" dirty="0" smtClean="0">
              <a:ln>
                <a:noFill/>
              </a:ln>
              <a:solidFill>
                <a:srgbClr val="FFFF00"/>
              </a:solidFill>
            </a:rPr>
            <a:t>Απόφαση της ΕΕ</a:t>
          </a:r>
          <a:endParaRPr lang="en-US" sz="800" b="1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5944879" y="1447373"/>
        <a:ext cx="1608715" cy="965229"/>
      </dsp:txXfrm>
    </dsp:sp>
    <dsp:sp modelId="{559B59A7-9C24-415C-95E0-949B8542B5E8}">
      <dsp:nvSpPr>
        <dsp:cNvPr id="0" name=""/>
        <dsp:cNvSpPr/>
      </dsp:nvSpPr>
      <dsp:spPr>
        <a:xfrm>
          <a:off x="9528344" y="1884267"/>
          <a:ext cx="3415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41576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9689828" y="1928137"/>
        <a:ext cx="18608" cy="3700"/>
      </dsp:txXfrm>
    </dsp:sp>
    <dsp:sp modelId="{F0F42FD1-12B4-4E48-AA7D-70C7D3856EC4}">
      <dsp:nvSpPr>
        <dsp:cNvPr id="0" name=""/>
        <dsp:cNvSpPr/>
      </dsp:nvSpPr>
      <dsp:spPr>
        <a:xfrm>
          <a:off x="7921428" y="1447373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Ανάρτηση στο ΕΣΗΔΗΣ, αναμονή 10 ημέρες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7921428" y="1447373"/>
        <a:ext cx="1608715" cy="965229"/>
      </dsp:txXfrm>
    </dsp:sp>
    <dsp:sp modelId="{319D6A22-1221-45A0-800C-B8723431AF1A}">
      <dsp:nvSpPr>
        <dsp:cNvPr id="0" name=""/>
        <dsp:cNvSpPr/>
      </dsp:nvSpPr>
      <dsp:spPr>
        <a:xfrm>
          <a:off x="813076" y="2410802"/>
          <a:ext cx="9893602" cy="339404"/>
        </a:xfrm>
        <a:custGeom>
          <a:avLst/>
          <a:gdLst/>
          <a:ahLst/>
          <a:cxnLst/>
          <a:rect l="0" t="0" r="0" b="0"/>
          <a:pathLst>
            <a:path>
              <a:moveTo>
                <a:pt x="9893602" y="0"/>
              </a:moveTo>
              <a:lnTo>
                <a:pt x="9893602" y="186802"/>
              </a:lnTo>
              <a:lnTo>
                <a:pt x="0" y="186802"/>
              </a:lnTo>
              <a:lnTo>
                <a:pt x="0" y="339404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5512364" y="2578654"/>
        <a:ext cx="495025" cy="3700"/>
      </dsp:txXfrm>
    </dsp:sp>
    <dsp:sp modelId="{950D309E-78D9-4AB5-9C54-BFA3FF2AA610}">
      <dsp:nvSpPr>
        <dsp:cNvPr id="0" name=""/>
        <dsp:cNvSpPr/>
      </dsp:nvSpPr>
      <dsp:spPr>
        <a:xfrm>
          <a:off x="9902320" y="1447373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2</a:t>
          </a:r>
          <a:r>
            <a:rPr lang="el-GR" sz="800" b="1" i="0" kern="1200" baseline="30000" dirty="0" smtClean="0">
              <a:ln>
                <a:noFill/>
              </a:ln>
              <a:solidFill>
                <a:srgbClr val="FFFF00"/>
              </a:solidFill>
            </a:rPr>
            <a:t>ο</a:t>
          </a: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 </a:t>
          </a: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Πρακτικό (οικονομικές)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9902320" y="1447373"/>
        <a:ext cx="1608715" cy="965229"/>
      </dsp:txXfrm>
    </dsp:sp>
    <dsp:sp modelId="{F5EC1D8D-61FC-42D2-82B4-8241BB6ACCB6}">
      <dsp:nvSpPr>
        <dsp:cNvPr id="0" name=""/>
        <dsp:cNvSpPr/>
      </dsp:nvSpPr>
      <dsp:spPr>
        <a:xfrm>
          <a:off x="1615634" y="3219502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1776086" y="3263372"/>
        <a:ext cx="18500" cy="3700"/>
      </dsp:txXfrm>
    </dsp:sp>
    <dsp:sp modelId="{225539D3-C0E7-4201-8AF1-6E6629799189}">
      <dsp:nvSpPr>
        <dsp:cNvPr id="0" name=""/>
        <dsp:cNvSpPr/>
      </dsp:nvSpPr>
      <dsp:spPr>
        <a:xfrm>
          <a:off x="8718" y="2782607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Απόφαση της ΕΕ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8718" y="2782607"/>
        <a:ext cx="1608715" cy="965229"/>
      </dsp:txXfrm>
    </dsp:sp>
    <dsp:sp modelId="{01C50F6A-50E8-4A70-957B-35FA10E10CB8}">
      <dsp:nvSpPr>
        <dsp:cNvPr id="0" name=""/>
        <dsp:cNvSpPr/>
      </dsp:nvSpPr>
      <dsp:spPr>
        <a:xfrm>
          <a:off x="3594354" y="3219502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3754806" y="3263372"/>
        <a:ext cx="18500" cy="3700"/>
      </dsp:txXfrm>
    </dsp:sp>
    <dsp:sp modelId="{C8D7FCCE-307F-485F-99A3-E2D5AA028DB5}">
      <dsp:nvSpPr>
        <dsp:cNvPr id="0" name=""/>
        <dsp:cNvSpPr/>
      </dsp:nvSpPr>
      <dsp:spPr>
        <a:xfrm>
          <a:off x="1987438" y="2782607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Ανάρτηση στο ΕΣΗΔΗΣ, αναμονή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10-20 ημέρες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1987438" y="2782607"/>
        <a:ext cx="1608715" cy="965229"/>
      </dsp:txXfrm>
    </dsp:sp>
    <dsp:sp modelId="{C72E8462-8CFA-4F9C-A473-F757CC5C8A2A}">
      <dsp:nvSpPr>
        <dsp:cNvPr id="0" name=""/>
        <dsp:cNvSpPr/>
      </dsp:nvSpPr>
      <dsp:spPr>
        <a:xfrm>
          <a:off x="5573075" y="3219502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5733527" y="3263372"/>
        <a:ext cx="18500" cy="3700"/>
      </dsp:txXfrm>
    </dsp:sp>
    <dsp:sp modelId="{697D9563-C13E-49DE-AA41-143FD46660B1}">
      <dsp:nvSpPr>
        <dsp:cNvPr id="0" name=""/>
        <dsp:cNvSpPr/>
      </dsp:nvSpPr>
      <dsp:spPr>
        <a:xfrm>
          <a:off x="3966159" y="2782607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Υποβολή δικαιολογητικών κατακύρωσης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3966159" y="2782607"/>
        <a:ext cx="1608715" cy="965229"/>
      </dsp:txXfrm>
    </dsp:sp>
    <dsp:sp modelId="{3B6568DD-3F72-4401-AF73-B568EFCA7535}">
      <dsp:nvSpPr>
        <dsp:cNvPr id="0" name=""/>
        <dsp:cNvSpPr/>
      </dsp:nvSpPr>
      <dsp:spPr>
        <a:xfrm>
          <a:off x="7551795" y="3219502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7712247" y="3263372"/>
        <a:ext cx="18500" cy="3700"/>
      </dsp:txXfrm>
    </dsp:sp>
    <dsp:sp modelId="{76A41C9A-BF65-4E59-90E6-ED50E2059071}">
      <dsp:nvSpPr>
        <dsp:cNvPr id="0" name=""/>
        <dsp:cNvSpPr/>
      </dsp:nvSpPr>
      <dsp:spPr>
        <a:xfrm>
          <a:off x="5944879" y="2782607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kern="1200" dirty="0" smtClean="0">
              <a:ln>
                <a:noFill/>
              </a:ln>
              <a:solidFill>
                <a:srgbClr val="FFFF00"/>
              </a:solidFill>
            </a:rPr>
            <a:t>3</a:t>
          </a:r>
          <a:r>
            <a:rPr lang="el-GR" sz="800" b="1" kern="1200" baseline="30000" dirty="0" smtClean="0">
              <a:ln>
                <a:noFill/>
              </a:ln>
              <a:solidFill>
                <a:srgbClr val="FFFF00"/>
              </a:solidFill>
            </a:rPr>
            <a:t>ο</a:t>
          </a:r>
          <a:r>
            <a:rPr lang="el-GR" sz="800" b="1" kern="1200" dirty="0" smtClean="0">
              <a:ln>
                <a:noFill/>
              </a:ln>
              <a:solidFill>
                <a:srgbClr val="FFFF00"/>
              </a:solidFill>
            </a:rPr>
            <a:t> Πρακτικό</a:t>
          </a:r>
          <a:endParaRPr lang="en-US" sz="800" b="1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5944879" y="2782607"/>
        <a:ext cx="1608715" cy="965229"/>
      </dsp:txXfrm>
    </dsp:sp>
    <dsp:sp modelId="{585A55F6-E1D9-4B65-B91E-2D6385F694C1}">
      <dsp:nvSpPr>
        <dsp:cNvPr id="0" name=""/>
        <dsp:cNvSpPr/>
      </dsp:nvSpPr>
      <dsp:spPr>
        <a:xfrm>
          <a:off x="9530516" y="3219502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9690968" y="3263372"/>
        <a:ext cx="18500" cy="3700"/>
      </dsp:txXfrm>
    </dsp:sp>
    <dsp:sp modelId="{4DAF924B-BC80-4A33-B76C-7A180627A52A}">
      <dsp:nvSpPr>
        <dsp:cNvPr id="0" name=""/>
        <dsp:cNvSpPr/>
      </dsp:nvSpPr>
      <dsp:spPr>
        <a:xfrm>
          <a:off x="7923600" y="2782607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Απόφαση της ΕΕ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7923600" y="2782607"/>
        <a:ext cx="1608715" cy="965229"/>
      </dsp:txXfrm>
    </dsp:sp>
    <dsp:sp modelId="{3C9AE7FC-2908-4D5A-9E2A-1B9B44951888}">
      <dsp:nvSpPr>
        <dsp:cNvPr id="0" name=""/>
        <dsp:cNvSpPr/>
      </dsp:nvSpPr>
      <dsp:spPr>
        <a:xfrm>
          <a:off x="813076" y="3746036"/>
          <a:ext cx="9893602" cy="339404"/>
        </a:xfrm>
        <a:custGeom>
          <a:avLst/>
          <a:gdLst/>
          <a:ahLst/>
          <a:cxnLst/>
          <a:rect l="0" t="0" r="0" b="0"/>
          <a:pathLst>
            <a:path>
              <a:moveTo>
                <a:pt x="9893602" y="0"/>
              </a:moveTo>
              <a:lnTo>
                <a:pt x="9893602" y="186802"/>
              </a:lnTo>
              <a:lnTo>
                <a:pt x="0" y="186802"/>
              </a:lnTo>
              <a:lnTo>
                <a:pt x="0" y="339404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5512364" y="3913889"/>
        <a:ext cx="495025" cy="3700"/>
      </dsp:txXfrm>
    </dsp:sp>
    <dsp:sp modelId="{7ED54D91-9EDB-4857-9EA3-65D963A9469A}">
      <dsp:nvSpPr>
        <dsp:cNvPr id="0" name=""/>
        <dsp:cNvSpPr/>
      </dsp:nvSpPr>
      <dsp:spPr>
        <a:xfrm>
          <a:off x="9902320" y="2782607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Ανάρτηση στο ΕΣΗΔΗΣ, αναμονή 10 μέρες 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9902320" y="2782607"/>
        <a:ext cx="1608715" cy="965229"/>
      </dsp:txXfrm>
    </dsp:sp>
    <dsp:sp modelId="{46C69235-38CD-4144-ACA2-83FA7F6EC92C}">
      <dsp:nvSpPr>
        <dsp:cNvPr id="0" name=""/>
        <dsp:cNvSpPr/>
      </dsp:nvSpPr>
      <dsp:spPr>
        <a:xfrm>
          <a:off x="1615634" y="4554736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1776086" y="4598606"/>
        <a:ext cx="18500" cy="3700"/>
      </dsp:txXfrm>
    </dsp:sp>
    <dsp:sp modelId="{B2F3E7D3-FBAE-404E-AC80-8E1159459D39}">
      <dsp:nvSpPr>
        <dsp:cNvPr id="0" name=""/>
        <dsp:cNvSpPr/>
      </dsp:nvSpPr>
      <dsp:spPr>
        <a:xfrm>
          <a:off x="8718" y="4117841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Ανάρτηση της απόφασης της ΕΕ στο ΚΗΜΔΗΣ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8718" y="4117841"/>
        <a:ext cx="1608715" cy="965229"/>
      </dsp:txXfrm>
    </dsp:sp>
    <dsp:sp modelId="{B050BB99-D26F-4CD0-910A-900DC0885412}">
      <dsp:nvSpPr>
        <dsp:cNvPr id="0" name=""/>
        <dsp:cNvSpPr/>
      </dsp:nvSpPr>
      <dsp:spPr>
        <a:xfrm>
          <a:off x="3594354" y="4554736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3754806" y="4598606"/>
        <a:ext cx="18500" cy="3700"/>
      </dsp:txXfrm>
    </dsp:sp>
    <dsp:sp modelId="{CC5C7BBB-414B-4799-BFED-A16952D69F21}">
      <dsp:nvSpPr>
        <dsp:cNvPr id="0" name=""/>
        <dsp:cNvSpPr/>
      </dsp:nvSpPr>
      <dsp:spPr>
        <a:xfrm>
          <a:off x="1987438" y="4117841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Συγγραφή σύμβασης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1987438" y="4117841"/>
        <a:ext cx="1608715" cy="965229"/>
      </dsp:txXfrm>
    </dsp:sp>
    <dsp:sp modelId="{3A0649B5-9A01-4F90-BBAE-EF85044ABB7F}">
      <dsp:nvSpPr>
        <dsp:cNvPr id="0" name=""/>
        <dsp:cNvSpPr/>
      </dsp:nvSpPr>
      <dsp:spPr>
        <a:xfrm>
          <a:off x="5573075" y="4554736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5733527" y="4598606"/>
        <a:ext cx="18500" cy="3700"/>
      </dsp:txXfrm>
    </dsp:sp>
    <dsp:sp modelId="{116EB95D-2751-4916-9AE9-DF6ABDDAE67D}">
      <dsp:nvSpPr>
        <dsp:cNvPr id="0" name=""/>
        <dsp:cNvSpPr/>
      </dsp:nvSpPr>
      <dsp:spPr>
        <a:xfrm>
          <a:off x="3966159" y="4117841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Τελικός έλεγχος σύμβασης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3966159" y="4117841"/>
        <a:ext cx="1608715" cy="965229"/>
      </dsp:txXfrm>
    </dsp:sp>
    <dsp:sp modelId="{B2F4AF83-0432-4761-923B-1038D1F65E9C}">
      <dsp:nvSpPr>
        <dsp:cNvPr id="0" name=""/>
        <dsp:cNvSpPr/>
      </dsp:nvSpPr>
      <dsp:spPr>
        <a:xfrm>
          <a:off x="7551795" y="4554736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7712247" y="4598606"/>
        <a:ext cx="18500" cy="3700"/>
      </dsp:txXfrm>
    </dsp:sp>
    <dsp:sp modelId="{5318F1C2-EA9B-46EB-B139-B8FEB4780B87}">
      <dsp:nvSpPr>
        <dsp:cNvPr id="0" name=""/>
        <dsp:cNvSpPr/>
      </dsp:nvSpPr>
      <dsp:spPr>
        <a:xfrm>
          <a:off x="5944879" y="4117841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Υπογραφή από τον Πρόεδρο της ΕΕ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5944879" y="4117841"/>
        <a:ext cx="1608715" cy="965229"/>
      </dsp:txXfrm>
    </dsp:sp>
    <dsp:sp modelId="{934148E2-3DCD-450D-AD55-498847C8853D}">
      <dsp:nvSpPr>
        <dsp:cNvPr id="0" name=""/>
        <dsp:cNvSpPr/>
      </dsp:nvSpPr>
      <dsp:spPr>
        <a:xfrm>
          <a:off x="9530516" y="4554736"/>
          <a:ext cx="3394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9404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n>
              <a:noFill/>
            </a:ln>
            <a:solidFill>
              <a:srgbClr val="FFFF00"/>
            </a:solidFill>
          </a:endParaRPr>
        </a:p>
      </dsp:txBody>
      <dsp:txXfrm>
        <a:off x="9690968" y="4598606"/>
        <a:ext cx="18500" cy="3700"/>
      </dsp:txXfrm>
    </dsp:sp>
    <dsp:sp modelId="{B5DEE9D3-ADDA-40D0-BB89-0F0765EA9FD1}">
      <dsp:nvSpPr>
        <dsp:cNvPr id="0" name=""/>
        <dsp:cNvSpPr/>
      </dsp:nvSpPr>
      <dsp:spPr>
        <a:xfrm>
          <a:off x="7923600" y="4117841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Ανάρτηση στο ΚΗΜΔΗΣ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7923600" y="4117841"/>
        <a:ext cx="1608715" cy="965229"/>
      </dsp:txXfrm>
    </dsp:sp>
    <dsp:sp modelId="{CC7794FE-7EB2-44C3-A0BB-CE60948DA194}">
      <dsp:nvSpPr>
        <dsp:cNvPr id="0" name=""/>
        <dsp:cNvSpPr/>
      </dsp:nvSpPr>
      <dsp:spPr>
        <a:xfrm>
          <a:off x="9902320" y="4117841"/>
          <a:ext cx="1608715" cy="965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800" b="1" i="0" kern="1200" dirty="0" smtClean="0">
              <a:ln>
                <a:noFill/>
              </a:ln>
              <a:solidFill>
                <a:srgbClr val="FFFF00"/>
              </a:solidFill>
            </a:rPr>
            <a:t>Υλοποίηση</a:t>
          </a:r>
          <a:endParaRPr lang="en-US" sz="800" b="1" i="0" kern="1200" dirty="0">
            <a:ln>
              <a:noFill/>
            </a:ln>
            <a:solidFill>
              <a:srgbClr val="FFFF00"/>
            </a:solidFill>
          </a:endParaRPr>
        </a:p>
      </dsp:txBody>
      <dsp:txXfrm>
        <a:off x="9902320" y="4117841"/>
        <a:ext cx="1608715" cy="965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E6B67-3F4C-4F4B-8C83-2AECE4DEC1B7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B9DF1-CDE8-4B33-AD6A-E0B8FBE42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73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>
                <a:solidFill>
                  <a:prstClr val="black"/>
                </a:solidFill>
              </a:rPr>
              <a:pPr/>
              <a:t>1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167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Outro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21C1-993A-4512-9F7A-B583822189AC}" type="slidenum">
              <a:rPr lang="el-GR" smtClean="0">
                <a:solidFill>
                  <a:prstClr val="black"/>
                </a:solidFill>
              </a:rPr>
              <a:pPr/>
              <a:t>15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355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Ορθογώνιο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4" name="Ορθογώνιο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" name="Ορθογώνιο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" name="Ορθογώνιο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7" name="Ορθογώνιο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0" name="Στρογγυλεμένο ορθογώνιο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1" name="Στρογγυλεμένο ορθογώνιο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Ορθογώνιο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Ορθογώνιο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Ορθογώνιο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Ορθογώνιο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28" name="Θέση ημερομηνίας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FC2376CC-40EC-4189-9DC0-81398BF5678A}" type="datetime1">
              <a:rPr lang="el-GR" smtClean="0">
                <a:solidFill>
                  <a:srgbClr val="438086"/>
                </a:solidFill>
              </a:rPr>
              <a:pPr/>
              <a:t>27/9/2017</a:t>
            </a:fld>
            <a:endParaRPr lang="el-GR">
              <a:solidFill>
                <a:srgbClr val="438086"/>
              </a:solidFill>
            </a:endParaRPr>
          </a:p>
        </p:txBody>
      </p:sp>
      <p:sp>
        <p:nvSpPr>
          <p:cNvPr id="17" name="Θέση υποσέλιδου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r>
              <a:rPr lang="el-GR" smtClean="0">
                <a:solidFill>
                  <a:srgbClr val="438086"/>
                </a:solidFill>
              </a:rPr>
              <a:t>Ε.Λ.Κ.Ε. / Τμήμα Ποιότητας και Προβολής</a:t>
            </a:r>
            <a:endParaRPr lang="el-GR">
              <a:solidFill>
                <a:srgbClr val="438086"/>
              </a:solidFill>
            </a:endParaRPr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BD1C204-9DD2-445A-83C9-F5E5B6AA0B1C}" type="slidenum">
              <a:rPr lang="el-GR" smtClean="0">
                <a:solidFill>
                  <a:prstClr val="white"/>
                </a:solidFill>
              </a:rPr>
              <a:pPr/>
              <a:t>‹#›</a:t>
            </a:fld>
            <a:endParaRPr lang="el-G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17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Ορθογώνιο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4" name="Ορθογώνιο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" name="Ορθογώνιο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" name="Ορθογώνιο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7" name="Ορθογώνιο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0" name="Στρογγυλεμένο ορθογώνιο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1" name="Στρογγυλεμένο ορθογώνιο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Ορθογώνιο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Ορθογώνιο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Ορθογώνιο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Ορθογώνιο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28" name="Θέση ημερομηνίας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FC2376CC-40EC-4189-9DC0-81398BF5678A}" type="datetime1">
              <a:rPr lang="el-GR" smtClean="0">
                <a:solidFill>
                  <a:srgbClr val="438086"/>
                </a:solidFill>
              </a:rPr>
              <a:pPr/>
              <a:t>27/9/2017</a:t>
            </a:fld>
            <a:endParaRPr lang="el-GR">
              <a:solidFill>
                <a:srgbClr val="438086"/>
              </a:solidFill>
            </a:endParaRPr>
          </a:p>
        </p:txBody>
      </p:sp>
      <p:sp>
        <p:nvSpPr>
          <p:cNvPr id="17" name="Θέση υποσέλιδου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r>
              <a:rPr lang="el-GR" smtClean="0">
                <a:solidFill>
                  <a:srgbClr val="438086"/>
                </a:solidFill>
              </a:rPr>
              <a:t>Ε.Λ.Κ.Ε. / Τμήμα Ποιότητας και Προβολής</a:t>
            </a:r>
            <a:endParaRPr lang="el-GR">
              <a:solidFill>
                <a:srgbClr val="438086"/>
              </a:solidFill>
            </a:endParaRPr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BD1C204-9DD2-445A-83C9-F5E5B6AA0B1C}" type="slidenum">
              <a:rPr lang="el-GR" smtClean="0">
                <a:solidFill>
                  <a:prstClr val="white"/>
                </a:solidFill>
              </a:rPr>
              <a:pPr/>
              <a:t>‹#›</a:t>
            </a:fld>
            <a:endParaRPr lang="el-G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745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F548E-0C9B-4D45-B8CD-600A45F82885}" type="datetime1">
              <a:rPr lang="el-GR" smtClean="0">
                <a:solidFill>
                  <a:srgbClr val="438086"/>
                </a:solidFill>
              </a:rPr>
              <a:pPr/>
              <a:t>27/9/2017</a:t>
            </a:fld>
            <a:endParaRPr lang="el-GR">
              <a:solidFill>
                <a:srgbClr val="438086"/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>
                <a:solidFill>
                  <a:srgbClr val="438086"/>
                </a:solidFill>
              </a:rPr>
              <a:t>Ε.Λ.Κ.Ε. / Τμήμα Ποιότητας και Προβολής</a:t>
            </a:r>
            <a:endParaRPr lang="el-GR">
              <a:solidFill>
                <a:srgbClr val="438086"/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C204-9DD2-445A-83C9-F5E5B6AA0B1C}" type="slidenum">
              <a:rPr lang="el-GR" smtClean="0"/>
              <a:pPr/>
              <a:t>‹#›</a:t>
            </a:fld>
            <a:endParaRPr lang="el-G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81902"/>
            <a:ext cx="40237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58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Ορθογώνιο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9" name="Ορθογώνιο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0" name="Ορθογώνιο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1" name="Ορθογώνιο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2" name="Ορθογώνιο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3" name="Στρογγυλεμένο ορθογώνιο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4" name="Στρογγυλεμένο ορθογώνιο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5" name="Ορθογώνιο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6" name="Ορθογώνιο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7" name="Ορθογώνιο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" name="Ορθογώνιο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" name="Ορθογώνιο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" name="Ορθογώνιο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defTabSz="914400"/>
            <a:fld id="{7C1C0588-3F9C-4B57-B8EF-BA09A3E98EB7}" type="datetime1">
              <a:rPr lang="el-GR" smtClean="0">
                <a:solidFill>
                  <a:srgbClr val="438086"/>
                </a:solidFill>
              </a:rPr>
              <a:pPr defTabSz="914400"/>
              <a:t>27/9/2017</a:t>
            </a:fld>
            <a:endParaRPr lang="el-GR">
              <a:solidFill>
                <a:srgbClr val="438086"/>
              </a:solidFill>
            </a:endParaRPr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defTabSz="914400"/>
            <a:r>
              <a:rPr lang="el-GR" smtClean="0">
                <a:solidFill>
                  <a:srgbClr val="438086"/>
                </a:solidFill>
              </a:rPr>
              <a:t>Ε.Λ.Κ.Ε. / Τμήμα Ποιότητας και Προβολής</a:t>
            </a:r>
            <a:endParaRPr lang="el-GR">
              <a:solidFill>
                <a:srgbClr val="438086"/>
              </a:solidFill>
            </a:endParaRPr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defTabSz="914400"/>
            <a:fld id="{2BD1C204-9DD2-445A-83C9-F5E5B6AA0B1C}" type="slidenum">
              <a:rPr lang="el-GR" smtClean="0"/>
              <a:pPr defTabSz="91440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1849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Ορθογώνιο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9" name="Ορθογώνιο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0" name="Ορθογώνιο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1" name="Ορθογώνιο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2" name="Ορθογώνιο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3" name="Στρογγυλεμένο ορθογώνιο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4" name="Στρογγυλεμένο ορθογώνιο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5" name="Ορθογώνιο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6" name="Ορθογώνιο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7" name="Ορθογώνιο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" name="Ορθογώνιο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" name="Ορθογώνιο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" name="Ορθογώνιο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defTabSz="914400"/>
            <a:fld id="{7C1C0588-3F9C-4B57-B8EF-BA09A3E98EB7}" type="datetime1">
              <a:rPr lang="el-GR" smtClean="0">
                <a:solidFill>
                  <a:srgbClr val="438086"/>
                </a:solidFill>
              </a:rPr>
              <a:pPr defTabSz="914400"/>
              <a:t>27/9/2017</a:t>
            </a:fld>
            <a:endParaRPr lang="el-GR">
              <a:solidFill>
                <a:srgbClr val="438086"/>
              </a:solidFill>
            </a:endParaRPr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defTabSz="914400"/>
            <a:r>
              <a:rPr lang="el-GR" smtClean="0">
                <a:solidFill>
                  <a:srgbClr val="438086"/>
                </a:solidFill>
              </a:rPr>
              <a:t>Ε.Λ.Κ.Ε. / Τμήμα Ποιότητας και Προβολής</a:t>
            </a:r>
            <a:endParaRPr lang="el-GR">
              <a:solidFill>
                <a:srgbClr val="438086"/>
              </a:solidFill>
            </a:endParaRPr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defTabSz="914400"/>
            <a:fld id="{2BD1C204-9DD2-445A-83C9-F5E5B6AA0B1C}" type="slidenum">
              <a:rPr lang="el-GR" smtClean="0"/>
              <a:pPr defTabSz="91440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7548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Ορθογώνιο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9" name="Ορθογώνιο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0" name="Ορθογώνιο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1" name="Ορθογώνιο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2" name="Ορθογώνιο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3" name="Στρογγυλεμένο ορθογώνιο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4" name="Στρογγυλεμένο ορθογώνιο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5" name="Ορθογώνιο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6" name="Ορθογώνιο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7" name="Ορθογώνιο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" name="Ορθογώνιο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" name="Ορθογώνιο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" name="Ορθογώνιο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defTabSz="914400"/>
            <a:fld id="{7C1C0588-3F9C-4B57-B8EF-BA09A3E98EB7}" type="datetime1">
              <a:rPr lang="el-GR" smtClean="0">
                <a:solidFill>
                  <a:srgbClr val="438086"/>
                </a:solidFill>
              </a:rPr>
              <a:pPr defTabSz="914400"/>
              <a:t>27/9/2017</a:t>
            </a:fld>
            <a:endParaRPr lang="el-GR">
              <a:solidFill>
                <a:srgbClr val="438086"/>
              </a:solidFill>
            </a:endParaRPr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defTabSz="914400"/>
            <a:r>
              <a:rPr lang="el-GR" smtClean="0">
                <a:solidFill>
                  <a:srgbClr val="438086"/>
                </a:solidFill>
              </a:rPr>
              <a:t>Ε.Λ.Κ.Ε. / Τμήμα Ποιότητας και Προβολής</a:t>
            </a:r>
            <a:endParaRPr lang="el-GR">
              <a:solidFill>
                <a:srgbClr val="438086"/>
              </a:solidFill>
            </a:endParaRPr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defTabSz="914400"/>
            <a:fld id="{2BD1C204-9DD2-445A-83C9-F5E5B6AA0B1C}" type="slidenum">
              <a:rPr lang="el-GR" smtClean="0"/>
              <a:pPr defTabSz="91440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12171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ke.uoa.gr/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ke.uoa.gr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ke.uoa.gr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UOA_COL_bw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1127448" y="1"/>
            <a:ext cx="3672408" cy="528491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5" name="Υπότιτλος 4"/>
          <p:cNvSpPr>
            <a:spLocks noGrp="1"/>
          </p:cNvSpPr>
          <p:nvPr>
            <p:ph type="subTitle" idx="1"/>
          </p:nvPr>
        </p:nvSpPr>
        <p:spPr>
          <a:xfrm>
            <a:off x="2171056" y="10954"/>
            <a:ext cx="8496944" cy="537726"/>
          </a:xfrm>
        </p:spPr>
        <p:txBody>
          <a:bodyPr/>
          <a:lstStyle/>
          <a:p>
            <a:pPr algn="r"/>
            <a:r>
              <a:rPr lang="el-GR" dirty="0" smtClean="0">
                <a:solidFill>
                  <a:schemeClr val="bg1"/>
                </a:solidFill>
              </a:rPr>
              <a:t>Ειδικός Λογαριασμός Κονδυλίων Έρευνας 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ctrTitle"/>
          </p:nvPr>
        </p:nvSpPr>
        <p:spPr>
          <a:xfrm>
            <a:off x="4511824" y="548682"/>
            <a:ext cx="5937920" cy="2880319"/>
          </a:xfrm>
        </p:spPr>
        <p:txBody>
          <a:bodyPr>
            <a:noAutofit/>
          </a:bodyPr>
          <a:lstStyle/>
          <a:p>
            <a:pPr algn="r"/>
            <a: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λειτουργία του ΕΛΚΕ σύμφωνα με το νέο νομοθετικό πλαίσιο </a:t>
            </a:r>
            <a:b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(Ν. 4485/2017)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91944" y="6399158"/>
            <a:ext cx="5076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l-GR" sz="1400" dirty="0">
                <a:solidFill>
                  <a:prstClr val="black"/>
                </a:solidFill>
              </a:rPr>
              <a:t>Ημερίδα 27 Σεπτεμβρίου 2017 - Αμφιθέατρο </a:t>
            </a:r>
            <a:r>
              <a:rPr lang="el-GR" sz="1400" dirty="0" err="1">
                <a:solidFill>
                  <a:prstClr val="black"/>
                </a:solidFill>
              </a:rPr>
              <a:t>Καραθεοδωρή</a:t>
            </a:r>
            <a:endParaRPr lang="el-GR" sz="1400" dirty="0">
              <a:solidFill>
                <a:prstClr val="black"/>
              </a:solidFill>
            </a:endParaRPr>
          </a:p>
        </p:txBody>
      </p:sp>
      <p:sp>
        <p:nvSpPr>
          <p:cNvPr id="7" name="Υπότιτλος 4"/>
          <p:cNvSpPr txBox="1">
            <a:spLocks/>
          </p:cNvSpPr>
          <p:nvPr/>
        </p:nvSpPr>
        <p:spPr>
          <a:xfrm>
            <a:off x="1631504" y="4725144"/>
            <a:ext cx="9081392" cy="1008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buClr>
                <a:srgbClr val="A04DA3"/>
              </a:buClr>
            </a:pPr>
            <a:r>
              <a:rPr lang="el-GR" sz="2800" dirty="0">
                <a:solidFill>
                  <a:srgbClr val="424456"/>
                </a:solidFill>
              </a:rPr>
              <a:t>Διαδικασία Προμηθειών </a:t>
            </a:r>
            <a:endParaRPr lang="en-US" sz="2800" dirty="0">
              <a:solidFill>
                <a:srgbClr val="424456"/>
              </a:solidFill>
            </a:endParaRPr>
          </a:p>
          <a:p>
            <a:pPr algn="ctr" defTabSz="914400">
              <a:buClr>
                <a:srgbClr val="A04DA3"/>
              </a:buClr>
            </a:pPr>
            <a:r>
              <a:rPr lang="el-GR" sz="2800" dirty="0">
                <a:solidFill>
                  <a:srgbClr val="424456"/>
                </a:solidFill>
              </a:rPr>
              <a:t>και το νέο νομοθετικό πλαίσιο διαχείρισης του ΕΛΚΕ</a:t>
            </a:r>
          </a:p>
        </p:txBody>
      </p:sp>
    </p:spTree>
    <p:extLst>
      <p:ext uri="{BB962C8B-B14F-4D97-AF65-F5344CB8AC3E}">
        <p14:creationId xmlns:p14="http://schemas.microsoft.com/office/powerpoint/2010/main" val="46182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94063"/>
            <a:ext cx="10972800" cy="826265"/>
          </a:xfrm>
        </p:spPr>
        <p:txBody>
          <a:bodyPr>
            <a:normAutofit/>
          </a:bodyPr>
          <a:lstStyle/>
          <a:p>
            <a:r>
              <a:rPr lang="el-GR" dirty="0" smtClean="0"/>
              <a:t>Προτάσεις για μείωση του χρόνου </a:t>
            </a:r>
            <a:r>
              <a:rPr lang="el-GR" dirty="0" smtClean="0"/>
              <a:t>διαγωνισμού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97446"/>
            <a:ext cx="10972800" cy="4977090"/>
          </a:xfrm>
        </p:spPr>
        <p:txBody>
          <a:bodyPr>
            <a:normAutofit fontScale="85000" lnSpcReduction="10000"/>
          </a:bodyPr>
          <a:lstStyle/>
          <a:p>
            <a:r>
              <a:rPr lang="el-GR" dirty="0" smtClean="0"/>
              <a:t>Η ενημέρωση για την προμήθεια θα πρέπει να γίνεται όσο το δυνατόν πιο σύντομα. Ο/Η ΕΥ και η Επιτροπή Τεχνικών προδιαγραφών θα πρέπει να ετοιμάζουν τις προδιαγραφές </a:t>
            </a:r>
            <a:r>
              <a:rPr lang="el-G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πριν από το αίτημα για την προμήθεια</a:t>
            </a:r>
            <a:r>
              <a:rPr lang="el-GR" dirty="0" smtClean="0"/>
              <a:t>.</a:t>
            </a:r>
          </a:p>
          <a:p>
            <a:r>
              <a:rPr lang="el-GR" dirty="0" smtClean="0"/>
              <a:t>Η Επιτροπή Τεχνικών Προδιαγραφών </a:t>
            </a:r>
            <a:r>
              <a:rPr lang="el-GR" dirty="0" smtClean="0"/>
              <a:t>είναι </a:t>
            </a:r>
            <a:r>
              <a:rPr lang="el-GR" dirty="0" smtClean="0"/>
              <a:t>τριμελής.</a:t>
            </a:r>
          </a:p>
          <a:p>
            <a:r>
              <a:rPr lang="el-GR" dirty="0" smtClean="0"/>
              <a:t>Η Επιτροπή Διενέργειας και Αξιολόγησης πρέπει να είναι τρία τακτικά μέλη με τα αντίστοιχά τους αναπληρωματικά ένα προς ένα. Για τα τακτικά μέλη πρέπει να μας δίνονται το </a:t>
            </a:r>
            <a:r>
              <a:rPr lang="en-US" dirty="0" smtClean="0"/>
              <a:t>email</a:t>
            </a:r>
            <a:r>
              <a:rPr lang="el-GR" dirty="0" smtClean="0"/>
              <a:t> και το τηλέφωνο</a:t>
            </a:r>
            <a:r>
              <a:rPr lang="en-US" dirty="0" smtClean="0"/>
              <a:t>, </a:t>
            </a:r>
            <a:r>
              <a:rPr lang="el-GR" dirty="0" smtClean="0"/>
              <a:t>γιατί απαιτούνται για την έκδοση κωδικών στο ΕΣΗΔΗΣ.</a:t>
            </a:r>
          </a:p>
          <a:p>
            <a:r>
              <a:rPr lang="el-GR" dirty="0" smtClean="0"/>
              <a:t>Κανένα μέλος της Επιτροπής Τεχνικών Προδιαγραφών δεν μπορεί να συμμετάσχει στην Επιτροπή Διενέργειας του διαγωνισμού.</a:t>
            </a:r>
          </a:p>
          <a:p>
            <a:r>
              <a:rPr lang="el-GR" dirty="0"/>
              <a:t>Η </a:t>
            </a:r>
            <a:r>
              <a:rPr lang="el-GR" dirty="0" smtClean="0"/>
              <a:t>Επιτροπή Παραλαβής πρέπει να αποτελείται από τρία </a:t>
            </a:r>
            <a:r>
              <a:rPr lang="el-GR" dirty="0"/>
              <a:t>τακτικά μέλη με τα αντίστοιχά τους αναπληρωματικά ένα προς ένα</a:t>
            </a:r>
            <a:r>
              <a:rPr lang="el-GR" dirty="0" smtClean="0"/>
              <a:t>.</a:t>
            </a:r>
          </a:p>
          <a:p>
            <a:r>
              <a:rPr lang="el-GR" dirty="0" smtClean="0"/>
              <a:t>Η ΕΕ εγκρίνει τις τεχνικές προδιαγραφές, τις επιτροπές και οι </a:t>
            </a:r>
            <a:r>
              <a:rPr lang="el-GR" dirty="0" smtClean="0"/>
              <a:t>σχετικές </a:t>
            </a:r>
            <a:r>
              <a:rPr lang="el-GR" dirty="0" smtClean="0"/>
              <a:t>αποφάσεις </a:t>
            </a:r>
            <a:r>
              <a:rPr lang="el-GR" dirty="0" smtClean="0"/>
              <a:t>της αναφέρονται στο σώμα της διακήρυξης.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54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911" y="624110"/>
            <a:ext cx="10909702" cy="1280890"/>
          </a:xfrm>
        </p:spPr>
        <p:txBody>
          <a:bodyPr>
            <a:normAutofit/>
          </a:bodyPr>
          <a:lstStyle/>
          <a:p>
            <a:r>
              <a:rPr lang="el-GR" dirty="0" smtClean="0"/>
              <a:t>Προτάσεις για μείωση του χρόνου </a:t>
            </a:r>
            <a:r>
              <a:rPr lang="el-GR" dirty="0" smtClean="0"/>
              <a:t>διαγωνισμού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911" y="1718630"/>
            <a:ext cx="10958686" cy="4891489"/>
          </a:xfrm>
        </p:spPr>
        <p:txBody>
          <a:bodyPr>
            <a:normAutofit/>
          </a:bodyPr>
          <a:lstStyle/>
          <a:p>
            <a:r>
              <a:rPr lang="el-GR" dirty="0" smtClean="0"/>
              <a:t>Τα ποσά οποιαδήποτε διαγωνιστικής διαδικασίας πρέπει να είναι « ... πλέον ΦΠΑ».</a:t>
            </a:r>
          </a:p>
          <a:p>
            <a:r>
              <a:rPr lang="el-GR" dirty="0" smtClean="0"/>
              <a:t>Τα ποσά, όταν συντάσσεται ο προϋπολογισμός, πρέπει να είναι « ... συμπεριλαμβανομένου ΦΠΑ»</a:t>
            </a:r>
          </a:p>
          <a:p>
            <a:r>
              <a:rPr lang="el-GR" dirty="0" smtClean="0"/>
              <a:t>Τα ποσά (άνευ ΦΠΑ) πρέπει να δίνονται ανά κατηγορία ΦΠΑ.</a:t>
            </a:r>
          </a:p>
          <a:p>
            <a:r>
              <a:rPr lang="el-GR" dirty="0" smtClean="0"/>
              <a:t>Θα πρέπει να γίνεται σωστή συμπλήρωση του </a:t>
            </a:r>
            <a:r>
              <a:rPr lang="en-US" dirty="0" smtClean="0"/>
              <a:t>CPV</a:t>
            </a:r>
            <a:r>
              <a:rPr lang="el-GR" dirty="0" smtClean="0"/>
              <a:t>, να αποφεύγονται τα </a:t>
            </a:r>
            <a:r>
              <a:rPr lang="en-US" dirty="0" smtClean="0"/>
              <a:t>copy-paste </a:t>
            </a:r>
            <a:r>
              <a:rPr lang="el-GR" dirty="0" smtClean="0"/>
              <a:t>στα Πρωτογενή Αιτήματα και στα Αιτήματα Απευθείας Ανάθεσης.</a:t>
            </a:r>
          </a:p>
          <a:p>
            <a:r>
              <a:rPr lang="el-GR" dirty="0" smtClean="0"/>
              <a:t>Να υπάρχει πρόβλεψη αν προκύψει δαπάνη από τον ίδιο προμηθευτή, για την ίδια κατηγορία, μεγαλύτερη από 2.500,00€.</a:t>
            </a:r>
          </a:p>
          <a:p>
            <a:endParaRPr lang="el-G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81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624110"/>
            <a:ext cx="11199812" cy="890925"/>
          </a:xfrm>
        </p:spPr>
        <p:txBody>
          <a:bodyPr>
            <a:normAutofit/>
          </a:bodyPr>
          <a:lstStyle/>
          <a:p>
            <a:r>
              <a:rPr lang="el-GR" dirty="0" smtClean="0"/>
              <a:t>Προτάσεις για μείωση του χρόνου </a:t>
            </a:r>
            <a:r>
              <a:rPr lang="el-GR" dirty="0" smtClean="0"/>
              <a:t>διαγωνισμού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2" y="2133600"/>
            <a:ext cx="11199810" cy="3777622"/>
          </a:xfrm>
        </p:spPr>
        <p:txBody>
          <a:bodyPr>
            <a:normAutofit fontScale="92500"/>
          </a:bodyPr>
          <a:lstStyle/>
          <a:p>
            <a:r>
              <a:rPr lang="el-GR" dirty="0" smtClean="0"/>
              <a:t>Η Επιτροπή Διενέργειας και Αξιολόγησης θα πρέπει να προσκομίζει το πρακτικό στον ΕΛΚΕ, σε συνεννόηση με το Τμήμα Προμηθειών, κατά προτίμηση τις μέρες Πέμπτη/Παρασκευή. Το Τμήμα Προμηθειών πρέπει να προετοιμάζει μέχρι τη Δευτέρα την εισήγησή του προς την Επιτροπή Ερευνών, η οποία συνεδριάζει κατά κανόνα κάθε Τετάρτη.</a:t>
            </a:r>
          </a:p>
          <a:p>
            <a:r>
              <a:rPr lang="el-GR" dirty="0" smtClean="0"/>
              <a:t>Οι αποφάσεις της Επιτροπής Ερευνών και τα πρακτικά της επιτροπής του διαγωνισμού ανεβαίνουν στο ΕΣΗΔΗΣ.</a:t>
            </a:r>
          </a:p>
          <a:p>
            <a:r>
              <a:rPr lang="el-GR" dirty="0" smtClean="0"/>
              <a:t>Οι αποφάσεις πρέπει να μείνουν αναρτημένες δέκα (10) ημέρες πριν από το επόμενο στάδιο του διαγωνισμού.</a:t>
            </a:r>
          </a:p>
          <a:p>
            <a:endParaRPr lang="el-G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72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235" y="624110"/>
            <a:ext cx="9813377" cy="719948"/>
          </a:xfrm>
        </p:spPr>
        <p:txBody>
          <a:bodyPr/>
          <a:lstStyle/>
          <a:p>
            <a:r>
              <a:rPr lang="el-GR" dirty="0" smtClean="0"/>
              <a:t>Ο χρόνος του συνοπτικού διαγωνισμού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235" y="1344058"/>
            <a:ext cx="9813377" cy="5032466"/>
          </a:xfrm>
        </p:spPr>
        <p:txBody>
          <a:bodyPr numCol="2">
            <a:normAutofit fontScale="92500" lnSpcReduction="20000"/>
          </a:bodyPr>
          <a:lstStyle/>
          <a:p>
            <a:pPr>
              <a:buFont typeface="+mj-lt"/>
              <a:buAutoNum type="arabicPeriod"/>
            </a:pPr>
            <a:r>
              <a:rPr lang="el-GR" dirty="0" smtClean="0"/>
              <a:t>Πρωτογενές αίτημα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Έλεγχος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Αίτημα ΕΥ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Αποφάσεις (έγκρισης, συγκρότησης επιτροπών)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Δημιουργία διακήρυξης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Υπογραφή από τον Πρόεδρο της ΕΕ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Δημοσιοποίηση [</a:t>
            </a:r>
            <a:r>
              <a:rPr lang="el-GR" dirty="0" err="1" smtClean="0"/>
              <a:t>Δι@ύγεια</a:t>
            </a:r>
            <a:r>
              <a:rPr lang="el-GR" dirty="0" smtClean="0"/>
              <a:t>, ΚΗΜΔΗΣ, </a:t>
            </a:r>
            <a:r>
              <a:rPr lang="en-US" dirty="0" smtClean="0">
                <a:hlinkClick r:id="rId2"/>
              </a:rPr>
              <a:t>www.elke.uoa.gr</a:t>
            </a:r>
            <a:r>
              <a:rPr lang="el-GR" dirty="0" smtClean="0"/>
              <a:t>]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l-GR" dirty="0" smtClean="0"/>
              <a:t>Άνοιγμα προσφορών, Αξιολόγηση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Απόφαση κατακύρωσης από ΕΕ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Ανάρτηση της απόφασης στο ΚΗΜΔΗΣ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Δημοσιοποίηση αποτελεσμάτων στους συμετέχοντες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Δημιουργία σύμβασης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Συλλογή νομιμοποιητικών εγγράφων από τον προμηθευτή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Έλεγχος και υπογραφή από τον Πρόεδρο της ΕΕ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Ανάρτηση στο ΚΗΜΔΗΣ</a:t>
            </a:r>
          </a:p>
          <a:p>
            <a:pPr>
              <a:buFont typeface="+mj-lt"/>
              <a:buAutoNum type="arabicPeriod"/>
            </a:pPr>
            <a:r>
              <a:rPr lang="el-GR" dirty="0" smtClean="0"/>
              <a:t>Υλοποίηση</a:t>
            </a:r>
          </a:p>
          <a:p>
            <a:endParaRPr lang="el-G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27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5160"/>
            <a:ext cx="12192000" cy="971616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Ο χρόνος του ηλεκτρονικού διαγωνισμού κάτω των ορίων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5146568"/>
              </p:ext>
            </p:extLst>
          </p:nvPr>
        </p:nvGraphicFramePr>
        <p:xfrm>
          <a:off x="528810" y="1326776"/>
          <a:ext cx="11519755" cy="5195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368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UOA_COL_bw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9" b="84901" l="16042" r="7846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40" t="6374" r="13734" b="6374"/>
          <a:stretch>
            <a:fillRect/>
          </a:stretch>
        </p:blipFill>
        <p:spPr bwMode="auto">
          <a:xfrm>
            <a:off x="1343472" y="0"/>
            <a:ext cx="2808312" cy="404140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151785" y="548680"/>
            <a:ext cx="6490656" cy="2448272"/>
          </a:xfrm>
        </p:spPr>
        <p:txBody>
          <a:bodyPr>
            <a:noAutofit/>
          </a:bodyPr>
          <a:lstStyle/>
          <a:p>
            <a:pPr algn="ctr"/>
            <a:r>
              <a:rPr lang="el-G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Ευχαριστούμε</a:t>
            </a:r>
            <a:endParaRPr lang="el-GR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Υπότιτλος 4"/>
          <p:cNvSpPr txBox="1">
            <a:spLocks/>
          </p:cNvSpPr>
          <p:nvPr/>
        </p:nvSpPr>
        <p:spPr>
          <a:xfrm>
            <a:off x="2171056" y="10954"/>
            <a:ext cx="8496944" cy="53772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buClr>
                <a:srgbClr val="A04DA3"/>
              </a:buClr>
            </a:pPr>
            <a:r>
              <a:rPr lang="el-GR">
                <a:solidFill>
                  <a:prstClr val="white"/>
                </a:solidFill>
              </a:rPr>
              <a:t>Ειδικός Λογαριασμός Κονδυλίων Έρευνας </a:t>
            </a:r>
            <a:endParaRPr lang="el-GR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91944" y="6399158"/>
            <a:ext cx="5076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l-GR" sz="1400" dirty="0">
                <a:solidFill>
                  <a:prstClr val="black"/>
                </a:solidFill>
              </a:rPr>
              <a:t>Ημερίδα 27 Σεπτεμβρίου 2017 - Αμφιθέατρο </a:t>
            </a:r>
            <a:r>
              <a:rPr lang="el-GR" sz="1400" dirty="0" err="1">
                <a:solidFill>
                  <a:prstClr val="black"/>
                </a:solidFill>
              </a:rPr>
              <a:t>Καραθεοδωρή</a:t>
            </a:r>
            <a:endParaRPr lang="el-GR" sz="1400" dirty="0">
              <a:solidFill>
                <a:prstClr val="black"/>
              </a:solidFill>
            </a:endParaRPr>
          </a:p>
        </p:txBody>
      </p:sp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656853"/>
              </p:ext>
            </p:extLst>
          </p:nvPr>
        </p:nvGraphicFramePr>
        <p:xfrm>
          <a:off x="1919536" y="4365104"/>
          <a:ext cx="8568952" cy="18996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6384"/>
                <a:gridCol w="5682568"/>
              </a:tblGrid>
              <a:tr h="474908">
                <a:tc>
                  <a:txBody>
                    <a:bodyPr/>
                    <a:lstStyle/>
                    <a:p>
                      <a:r>
                        <a:rPr lang="el-GR" dirty="0" smtClean="0"/>
                        <a:t>Γ.</a:t>
                      </a:r>
                      <a:r>
                        <a:rPr lang="el-GR" baseline="0" dirty="0" smtClean="0"/>
                        <a:t> Καββαδίας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Προϊστάμενος Τμήματος Σχεδιασμού και Προμηθειών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74908">
                <a:tc>
                  <a:txBody>
                    <a:bodyPr/>
                    <a:lstStyle/>
                    <a:p>
                      <a:r>
                        <a:rPr lang="el-GR" dirty="0" smtClean="0"/>
                        <a:t>Μ.</a:t>
                      </a:r>
                      <a:r>
                        <a:rPr lang="el-GR" baseline="0" dirty="0" smtClean="0"/>
                        <a:t> </a:t>
                      </a:r>
                      <a:r>
                        <a:rPr lang="el-GR" baseline="0" dirty="0" err="1" smtClean="0"/>
                        <a:t>Μιχαλοπούλου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Νομικός Ε.Λ.Κ.Ε.</a:t>
                      </a:r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74908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74908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8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5377" y="624110"/>
            <a:ext cx="9449235" cy="1280890"/>
          </a:xfrm>
        </p:spPr>
        <p:txBody>
          <a:bodyPr/>
          <a:lstStyle/>
          <a:p>
            <a:r>
              <a:rPr lang="el-GR" dirty="0" smtClean="0"/>
              <a:t>Διαγωνιστικές διαδικασίες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377" y="2133600"/>
            <a:ext cx="9449235" cy="4597706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l-GR" sz="2000" b="1" dirty="0" smtClean="0"/>
              <a:t>Απευθείας ανάθεση</a:t>
            </a:r>
            <a:r>
              <a:rPr lang="el-GR" sz="2000" dirty="0" smtClean="0"/>
              <a:t> για ποσά από </a:t>
            </a:r>
            <a:r>
              <a:rPr lang="el-GR" sz="2000" b="1" dirty="0" smtClean="0"/>
              <a:t>0,01</a:t>
            </a:r>
            <a:r>
              <a:rPr lang="el-GR" sz="2000" dirty="0" smtClean="0"/>
              <a:t> έως </a:t>
            </a:r>
            <a:r>
              <a:rPr lang="el-GR" sz="2000" b="1" dirty="0" smtClean="0"/>
              <a:t>20.000,00€</a:t>
            </a:r>
            <a:r>
              <a:rPr lang="el-GR" sz="2000" dirty="0" smtClean="0"/>
              <a:t> πλέον ΦΠΑ</a:t>
            </a:r>
          </a:p>
          <a:p>
            <a:pPr>
              <a:lnSpc>
                <a:spcPct val="200000"/>
              </a:lnSpc>
            </a:pPr>
            <a:r>
              <a:rPr lang="el-GR" sz="2000" b="1" dirty="0" smtClean="0"/>
              <a:t>Συνοπτικός διαγωνισμός</a:t>
            </a:r>
            <a:r>
              <a:rPr lang="el-GR" sz="2000" dirty="0" smtClean="0"/>
              <a:t> για ποσά από </a:t>
            </a:r>
            <a:r>
              <a:rPr lang="el-GR" sz="2000" b="1" dirty="0" smtClean="0"/>
              <a:t>20.000,01</a:t>
            </a:r>
            <a:r>
              <a:rPr lang="el-GR" sz="2000" dirty="0" smtClean="0"/>
              <a:t> έως </a:t>
            </a:r>
            <a:r>
              <a:rPr lang="el-GR" sz="2000" b="1" dirty="0" smtClean="0"/>
              <a:t>60.000,00€</a:t>
            </a:r>
            <a:r>
              <a:rPr lang="el-GR" sz="2000" dirty="0" smtClean="0"/>
              <a:t> πλέον ΦΠΑ</a:t>
            </a:r>
          </a:p>
          <a:p>
            <a:pPr>
              <a:lnSpc>
                <a:spcPct val="200000"/>
              </a:lnSpc>
            </a:pPr>
            <a:r>
              <a:rPr lang="el-GR" sz="2000" b="1" dirty="0"/>
              <a:t>Ανοικτή</a:t>
            </a:r>
            <a:r>
              <a:rPr lang="el-GR" sz="2000" dirty="0"/>
              <a:t> </a:t>
            </a:r>
            <a:r>
              <a:rPr lang="el-GR" sz="2000" b="1" dirty="0"/>
              <a:t>ηλεκτρονική διαδικασία κάτω των </a:t>
            </a:r>
            <a:r>
              <a:rPr lang="el-GR" sz="2000" b="1" dirty="0" smtClean="0"/>
              <a:t>ορίων</a:t>
            </a:r>
            <a:r>
              <a:rPr lang="el-GR" sz="2000" dirty="0" smtClean="0"/>
              <a:t> </a:t>
            </a:r>
            <a:r>
              <a:rPr lang="el-GR" sz="2000" dirty="0"/>
              <a:t>για ποσά από </a:t>
            </a:r>
            <a:r>
              <a:rPr lang="el-GR" sz="2000" b="1" dirty="0"/>
              <a:t>60.000,01</a:t>
            </a:r>
            <a:r>
              <a:rPr lang="el-GR" sz="2000" dirty="0"/>
              <a:t> έως </a:t>
            </a:r>
            <a:r>
              <a:rPr lang="el-GR" sz="2000" b="1" dirty="0" smtClean="0"/>
              <a:t>135.000,00€</a:t>
            </a:r>
            <a:r>
              <a:rPr lang="el-GR" sz="2000" dirty="0" smtClean="0"/>
              <a:t> </a:t>
            </a:r>
            <a:r>
              <a:rPr lang="el-GR" sz="2000" dirty="0"/>
              <a:t>πλέον </a:t>
            </a:r>
            <a:r>
              <a:rPr lang="el-GR" sz="2000" dirty="0" smtClean="0"/>
              <a:t>ΦΠΑ</a:t>
            </a:r>
          </a:p>
          <a:p>
            <a:pPr>
              <a:lnSpc>
                <a:spcPct val="200000"/>
              </a:lnSpc>
            </a:pPr>
            <a:r>
              <a:rPr lang="el-GR" sz="2000" b="1" dirty="0" smtClean="0"/>
              <a:t>Ανοικτή</a:t>
            </a:r>
            <a:r>
              <a:rPr lang="el-GR" sz="2000" dirty="0" smtClean="0"/>
              <a:t> </a:t>
            </a:r>
            <a:r>
              <a:rPr lang="el-GR" sz="2000" b="1" dirty="0"/>
              <a:t>ηλεκτρονική διαδικασία </a:t>
            </a:r>
            <a:r>
              <a:rPr lang="el-GR" sz="2000" b="1" dirty="0" smtClean="0"/>
              <a:t>άνω </a:t>
            </a:r>
            <a:r>
              <a:rPr lang="el-GR" sz="2000" b="1" dirty="0"/>
              <a:t>των </a:t>
            </a:r>
            <a:r>
              <a:rPr lang="el-GR" sz="2000" b="1" dirty="0" smtClean="0"/>
              <a:t>ορίων</a:t>
            </a:r>
            <a:r>
              <a:rPr lang="el-GR" sz="2000" dirty="0" smtClean="0"/>
              <a:t> </a:t>
            </a:r>
            <a:r>
              <a:rPr lang="el-GR" sz="2000" dirty="0"/>
              <a:t>για ποσά από </a:t>
            </a:r>
            <a:r>
              <a:rPr lang="el-GR" sz="2000" b="1" dirty="0" smtClean="0"/>
              <a:t>135.000,01€ </a:t>
            </a:r>
            <a:r>
              <a:rPr lang="el-GR" sz="2000" dirty="0"/>
              <a:t>πλέον ΦΠΑ</a:t>
            </a:r>
            <a:endParaRPr lang="en-US" sz="2000" dirty="0"/>
          </a:p>
          <a:p>
            <a:pPr>
              <a:lnSpc>
                <a:spcPct val="20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3847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3200" dirty="0" smtClean="0"/>
              <a:t>Πρωτογενές</a:t>
            </a:r>
            <a:r>
              <a:rPr lang="en-US" sz="3200" dirty="0" smtClean="0"/>
              <a:t> </a:t>
            </a:r>
            <a:r>
              <a:rPr lang="el-GR" sz="3200" dirty="0" smtClean="0"/>
              <a:t>Αίτημα</a:t>
            </a:r>
            <a:br>
              <a:rPr lang="el-GR" sz="3200" dirty="0" smtClean="0"/>
            </a:br>
            <a:r>
              <a:rPr lang="el-GR" sz="3200" dirty="0" smtClean="0"/>
              <a:t>Έγκριση Πρωτογενούς Αιτήματος</a:t>
            </a:r>
            <a:endParaRPr lang="el-GR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0687924"/>
              </p:ext>
            </p:extLst>
          </p:nvPr>
        </p:nvGraphicFramePr>
        <p:xfrm>
          <a:off x="2667000" y="2386792"/>
          <a:ext cx="8915400" cy="4024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698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Δαπάνη έως 999,99€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l-GR" dirty="0"/>
              <a:t>Αποφάσεις απευθείας ανάθεσης καταχωρούνται </a:t>
            </a:r>
            <a:r>
              <a:rPr lang="el-GR" dirty="0" smtClean="0"/>
              <a:t>στο ΚΗΜΔΗΣ </a:t>
            </a:r>
            <a:r>
              <a:rPr lang="el-GR" dirty="0"/>
              <a:t>για αξία μεγαλύτερη ή ίση του ποσού των </a:t>
            </a:r>
            <a:r>
              <a:rPr lang="el-GR" dirty="0" smtClean="0"/>
              <a:t>χιλίων </a:t>
            </a:r>
            <a:r>
              <a:rPr lang="el-GR" dirty="0"/>
              <a:t>(1.000,00) ευρώ μη συμπεριλαμβανομένου Φ.Π.Α</a:t>
            </a:r>
            <a:r>
              <a:rPr lang="el-GR" dirty="0" smtClean="0"/>
              <a:t>., ανά </a:t>
            </a:r>
            <a:r>
              <a:rPr lang="el-GR" dirty="0"/>
              <a:t>δαπάνη και ανεξαρτήτως του προϋπολογισμού </a:t>
            </a:r>
            <a:r>
              <a:rPr lang="el-GR" dirty="0" smtClean="0"/>
              <a:t>της οικείας </a:t>
            </a:r>
            <a:r>
              <a:rPr lang="el-GR" dirty="0"/>
              <a:t>κατηγορίας. Για δαπάνη κατώτερη του ως </a:t>
            </a:r>
            <a:r>
              <a:rPr lang="el-GR" dirty="0" smtClean="0"/>
              <a:t>άνω ποσού </a:t>
            </a:r>
            <a:r>
              <a:rPr lang="el-GR" dirty="0"/>
              <a:t>απαιτείται απόφαση (εντολή πληρωμής) από </a:t>
            </a:r>
            <a:r>
              <a:rPr lang="el-GR" dirty="0" smtClean="0"/>
              <a:t>τον Επιστημονικό </a:t>
            </a:r>
            <a:r>
              <a:rPr lang="el-GR" dirty="0"/>
              <a:t>Υπεύθυνο.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21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Μισθώσεις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2400" dirty="0" smtClean="0"/>
              <a:t>Μισθώσεις </a:t>
            </a:r>
            <a:r>
              <a:rPr lang="el-GR" sz="2400" dirty="0"/>
              <a:t>που για καθεμία το συνολικό </a:t>
            </a:r>
            <a:r>
              <a:rPr lang="el-GR" sz="2400" dirty="0" smtClean="0"/>
              <a:t>ετήσιο</a:t>
            </a:r>
            <a:r>
              <a:rPr lang="en-US" sz="2400" dirty="0" smtClean="0"/>
              <a:t> </a:t>
            </a:r>
            <a:r>
              <a:rPr lang="el-GR" sz="2400" dirty="0" smtClean="0"/>
              <a:t>μίσθωμα </a:t>
            </a:r>
            <a:r>
              <a:rPr lang="el-GR" sz="2400" dirty="0"/>
              <a:t>δεν υπερβαίνει τα είκοσι χιλιάδες (20.000,00</a:t>
            </a:r>
            <a:r>
              <a:rPr lang="el-GR" sz="2400" dirty="0" smtClean="0"/>
              <a:t>)</a:t>
            </a:r>
            <a:r>
              <a:rPr lang="en-US" sz="2400" dirty="0" smtClean="0"/>
              <a:t> </a:t>
            </a:r>
            <a:r>
              <a:rPr lang="el-GR" sz="2400" dirty="0" smtClean="0"/>
              <a:t>ευρώ </a:t>
            </a:r>
            <a:r>
              <a:rPr lang="el-GR" sz="2400" dirty="0"/>
              <a:t>γίνονται απευθείας χωρίς διαγωνισμό ή λήψη </a:t>
            </a:r>
            <a:r>
              <a:rPr lang="el-GR" sz="2400" dirty="0" smtClean="0"/>
              <a:t>προσφορών</a:t>
            </a:r>
            <a:r>
              <a:rPr lang="el-GR" sz="2400" dirty="0"/>
              <a:t>, ύστερα από εκτίμηση των τιμών που </a:t>
            </a:r>
            <a:r>
              <a:rPr lang="el-GR" sz="2400" dirty="0" smtClean="0"/>
              <a:t>προσφέρει </a:t>
            </a:r>
            <a:r>
              <a:rPr lang="el-GR" sz="2400" dirty="0"/>
              <a:t>η αγορά.</a:t>
            </a:r>
          </a:p>
          <a:p>
            <a:pPr>
              <a:lnSpc>
                <a:spcPct val="150000"/>
              </a:lnSpc>
            </a:pPr>
            <a:r>
              <a:rPr lang="el-GR" sz="2400" dirty="0" smtClean="0"/>
              <a:t>Μισθώσεις </a:t>
            </a:r>
            <a:r>
              <a:rPr lang="el-GR" sz="2400" dirty="0"/>
              <a:t>που για καθεμία το συνολικό ετήσιο </a:t>
            </a:r>
            <a:r>
              <a:rPr lang="el-GR" sz="2400" dirty="0" smtClean="0"/>
              <a:t>μίσθωμα </a:t>
            </a:r>
            <a:r>
              <a:rPr lang="el-GR" sz="2400" dirty="0"/>
              <a:t>υπερβαίνει τα είκοσι χιλιάδες (20.000,00) </a:t>
            </a:r>
            <a:r>
              <a:rPr lang="el-GR" sz="2400" dirty="0" smtClean="0"/>
              <a:t>ευρώ</a:t>
            </a:r>
            <a:r>
              <a:rPr lang="en-US" sz="2400" dirty="0" smtClean="0"/>
              <a:t> </a:t>
            </a:r>
            <a:r>
              <a:rPr lang="el-GR" sz="2400" dirty="0" smtClean="0"/>
              <a:t>γίνονται </a:t>
            </a:r>
            <a:r>
              <a:rPr lang="el-GR" sz="2400" dirty="0"/>
              <a:t>με μειοδοτικό διαγωνισμό, σύμφωνα με </a:t>
            </a:r>
            <a:r>
              <a:rPr lang="el-GR" sz="2400" dirty="0" smtClean="0"/>
              <a:t>το</a:t>
            </a:r>
            <a:r>
              <a:rPr lang="en-US" sz="2400" dirty="0" smtClean="0"/>
              <a:t> </a:t>
            </a:r>
            <a:r>
              <a:rPr lang="el-GR" sz="2400" dirty="0" smtClean="0"/>
              <a:t>π.δ</a:t>
            </a:r>
            <a:r>
              <a:rPr lang="el-GR" sz="2400" dirty="0"/>
              <a:t>. 715/1979.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543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45459"/>
            <a:ext cx="10972800" cy="600635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Απευθείας ανάθεση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326776"/>
            <a:ext cx="11343701" cy="5190565"/>
          </a:xfrm>
        </p:spPr>
        <p:txBody>
          <a:bodyPr>
            <a:noAutofit/>
          </a:bodyPr>
          <a:lstStyle/>
          <a:p>
            <a:r>
              <a:rPr lang="el-GR" sz="2400" dirty="0" smtClean="0"/>
              <a:t>Πρωτογενές</a:t>
            </a:r>
            <a:r>
              <a:rPr lang="en-US" sz="2400" dirty="0" smtClean="0"/>
              <a:t> </a:t>
            </a:r>
            <a:r>
              <a:rPr lang="el-GR" sz="2400" dirty="0" smtClean="0"/>
              <a:t>αίτημα</a:t>
            </a:r>
          </a:p>
          <a:p>
            <a:r>
              <a:rPr lang="el-GR" sz="2400" dirty="0"/>
              <a:t>Τα εγκεκριμένα αιτήματα εκτέλεσης δαπανών </a:t>
            </a:r>
            <a:r>
              <a:rPr lang="el-GR" sz="2400" dirty="0" smtClean="0"/>
              <a:t>μετά </a:t>
            </a:r>
            <a:r>
              <a:rPr lang="el-GR" sz="2400" dirty="0"/>
              <a:t>την </a:t>
            </a:r>
            <a:r>
              <a:rPr lang="el-GR" sz="2400" dirty="0" smtClean="0"/>
              <a:t>έγκριση-αποδοχή διαχείρισης </a:t>
            </a:r>
            <a:r>
              <a:rPr lang="el-GR" sz="2400" dirty="0"/>
              <a:t>από την Επιτροπή Ερευνών </a:t>
            </a:r>
            <a:r>
              <a:rPr lang="el-GR" sz="2400" dirty="0" smtClean="0"/>
              <a:t>(ΕΕ) και </a:t>
            </a:r>
            <a:r>
              <a:rPr lang="el-GR" sz="2400" dirty="0"/>
              <a:t>τη σχετική </a:t>
            </a:r>
            <a:r>
              <a:rPr lang="el-GR" sz="2400" dirty="0" smtClean="0"/>
              <a:t>ανάληψη</a:t>
            </a:r>
            <a:r>
              <a:rPr lang="en-US" sz="2400" dirty="0" smtClean="0"/>
              <a:t> </a:t>
            </a:r>
            <a:r>
              <a:rPr lang="el-GR" sz="2400" dirty="0" smtClean="0"/>
              <a:t>(</a:t>
            </a:r>
            <a:r>
              <a:rPr lang="el-GR" sz="2400" dirty="0"/>
              <a:t>ανά κατηγορία) των δαπανών του </a:t>
            </a:r>
            <a:r>
              <a:rPr lang="el-GR" sz="2400" dirty="0" smtClean="0"/>
              <a:t>προϋπολογισμού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O</a:t>
            </a:r>
            <a:r>
              <a:rPr lang="el-GR" sz="2400" dirty="0" smtClean="0"/>
              <a:t>/Η</a:t>
            </a:r>
            <a:r>
              <a:rPr lang="en-US" sz="2400" dirty="0" smtClean="0"/>
              <a:t> EY </a:t>
            </a:r>
            <a:r>
              <a:rPr lang="el-GR" sz="2400" dirty="0" smtClean="0"/>
              <a:t>συντάσσει πρόσκληση εκδήλωσης ενδιαφέροντος και την αποστέλλει ηλεκτρονικά σε εταιρείες, προκειμένου να του σταλούν οι προσφορές τους.</a:t>
            </a:r>
          </a:p>
          <a:p>
            <a:pPr lvl="1"/>
            <a:r>
              <a:rPr lang="el-GR" sz="2400" dirty="0" smtClean="0"/>
              <a:t>Η Πρόσκληση περιλαμβάνει: Περιγραφή της προμήθειας, Ποσότητα, Προϋπολογισμός ανά μονάδα, Ημερομηνία απάντησης, Κριτήριο κατακύρωσης.</a:t>
            </a:r>
          </a:p>
          <a:p>
            <a:pPr lvl="1"/>
            <a:r>
              <a:rPr lang="el-GR" sz="2400" dirty="0" smtClean="0"/>
              <a:t>Η ενημέρωση των εταιρειών από τον/την ΕΥ και οι απαντήσεις των εταιρειών αποτελούν αποδεικτικά της διαδικασίας.</a:t>
            </a:r>
          </a:p>
          <a:p>
            <a:r>
              <a:rPr lang="el-GR" sz="2400" dirty="0" smtClean="0"/>
              <a:t>Έγκριση της απευθείας ανάθεσης από την ΕΕ.</a:t>
            </a:r>
          </a:p>
          <a:p>
            <a:r>
              <a:rPr lang="el-GR" sz="2400" dirty="0" smtClean="0"/>
              <a:t>Σύμβαση. Σύνταξη για κάθε ποσό άνω των 2.500,00€.</a:t>
            </a:r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5990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2030"/>
            <a:ext cx="10972800" cy="862856"/>
          </a:xfrm>
        </p:spPr>
        <p:txBody>
          <a:bodyPr/>
          <a:lstStyle/>
          <a:p>
            <a:r>
              <a:rPr lang="el-GR" dirty="0" smtClean="0"/>
              <a:t>Συνοπτικός Διαγωνισμός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534886"/>
            <a:ext cx="11582401" cy="4767942"/>
          </a:xfrm>
        </p:spPr>
        <p:txBody>
          <a:bodyPr>
            <a:noAutofit/>
          </a:bodyPr>
          <a:lstStyle/>
          <a:p>
            <a:r>
              <a:rPr lang="el-GR" sz="2400" dirty="0" smtClean="0"/>
              <a:t>Πρωτογενές αίτημα</a:t>
            </a:r>
          </a:p>
          <a:p>
            <a:r>
              <a:rPr lang="el-GR" sz="2400" dirty="0"/>
              <a:t>Τα εγκεκριμένα αιτήματα εκτέλεσης δαπανών </a:t>
            </a:r>
            <a:r>
              <a:rPr lang="el-GR" sz="2400" dirty="0" smtClean="0"/>
              <a:t>μετά </a:t>
            </a:r>
            <a:r>
              <a:rPr lang="el-GR" sz="2400" dirty="0"/>
              <a:t>την </a:t>
            </a:r>
            <a:r>
              <a:rPr lang="el-GR" sz="2400" dirty="0" smtClean="0"/>
              <a:t>έγκριση-αποδοχή διαχείρισης </a:t>
            </a:r>
            <a:r>
              <a:rPr lang="el-GR" sz="2400" dirty="0"/>
              <a:t>από την Επιτροπή </a:t>
            </a:r>
            <a:r>
              <a:rPr lang="el-GR" sz="2400" dirty="0" smtClean="0"/>
              <a:t>Ερευνών (ΕΕ) </a:t>
            </a:r>
            <a:r>
              <a:rPr lang="el-GR" sz="2400" dirty="0"/>
              <a:t>και τη σχετική </a:t>
            </a:r>
            <a:r>
              <a:rPr lang="el-GR" sz="2400" dirty="0" smtClean="0"/>
              <a:t>ανάληψη</a:t>
            </a:r>
            <a:r>
              <a:rPr lang="en-US" sz="2400" dirty="0" smtClean="0"/>
              <a:t> </a:t>
            </a:r>
            <a:r>
              <a:rPr lang="el-GR" sz="2400" dirty="0" smtClean="0"/>
              <a:t>(</a:t>
            </a:r>
            <a:r>
              <a:rPr lang="el-GR" sz="2400" dirty="0"/>
              <a:t>ανά κατηγορία) των δαπανών του </a:t>
            </a:r>
            <a:r>
              <a:rPr lang="el-GR" sz="2400" dirty="0" smtClean="0"/>
              <a:t>προϋπολογισμού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O</a:t>
            </a:r>
            <a:r>
              <a:rPr lang="el-GR" sz="2400" dirty="0" smtClean="0"/>
              <a:t>/Η</a:t>
            </a:r>
            <a:r>
              <a:rPr lang="en-US" sz="2400" dirty="0" smtClean="0"/>
              <a:t> EY </a:t>
            </a:r>
            <a:r>
              <a:rPr lang="el-GR" sz="2400" dirty="0" smtClean="0"/>
              <a:t>ενημερώνει το Τμήμα Προμηθειών για: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l-GR" sz="2000" dirty="0" smtClean="0"/>
              <a:t>το περιεχόμενο της προμήθειας: προδιαγραφές, κριτήριο κατακύρωσης, διάρκεια σύμβασης, ...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l-GR" sz="2000" dirty="0" smtClean="0"/>
              <a:t>τα μέλη της Επιτροπής Διενέργειας και Παραλαβής</a:t>
            </a:r>
            <a:endParaRPr lang="en-US" sz="2000" dirty="0" smtClean="0"/>
          </a:p>
          <a:p>
            <a:r>
              <a:rPr lang="el-GR" sz="2400" dirty="0"/>
              <a:t>Δημοσιότητα διαγωνισμού [</a:t>
            </a:r>
            <a:r>
              <a:rPr lang="el-GR" sz="2400" dirty="0" err="1" smtClean="0"/>
              <a:t>Δι</a:t>
            </a:r>
            <a:r>
              <a:rPr lang="en-US" sz="2400" dirty="0" smtClean="0"/>
              <a:t>@</a:t>
            </a:r>
            <a:r>
              <a:rPr lang="el-GR" sz="2400" dirty="0" err="1" smtClean="0"/>
              <a:t>ύγεια</a:t>
            </a:r>
            <a:r>
              <a:rPr lang="el-GR" sz="2400" dirty="0"/>
              <a:t>, ΚΗΜΔΗΣ, </a:t>
            </a:r>
            <a:r>
              <a:rPr lang="en-US" sz="2400" dirty="0"/>
              <a:t>www.elke.uoa.gr]</a:t>
            </a:r>
            <a:endParaRPr lang="el-GR" sz="2400" dirty="0"/>
          </a:p>
          <a:p>
            <a:r>
              <a:rPr lang="el-GR" sz="2400" dirty="0"/>
              <a:t>Διενέργεια διαγωνισμού.</a:t>
            </a:r>
            <a:endParaRPr lang="en-US" sz="2400" dirty="0"/>
          </a:p>
          <a:p>
            <a:r>
              <a:rPr lang="el-GR" sz="2400" dirty="0"/>
              <a:t>Πρακτικό της Επιτροπής Διενέργειας του διαγωνισμού</a:t>
            </a:r>
          </a:p>
          <a:p>
            <a:r>
              <a:rPr lang="el-GR" sz="2400" dirty="0"/>
              <a:t>Απόφαση της ΕΕ και δημοσιοποίησή της </a:t>
            </a:r>
            <a:r>
              <a:rPr lang="el-GR" sz="2400" dirty="0" smtClean="0"/>
              <a:t>στους συμμετέχοντες, στη </a:t>
            </a:r>
            <a:r>
              <a:rPr lang="el-GR" sz="2400" dirty="0"/>
              <a:t>Διαύγεια και το ΚΗΜΔΗΣ</a:t>
            </a:r>
          </a:p>
          <a:p>
            <a:r>
              <a:rPr lang="el-GR" sz="2400" dirty="0"/>
              <a:t>Σύμβαση. Σύνταξη για κάθε ποσό άνω των 2.500,00€.</a:t>
            </a:r>
          </a:p>
          <a:p>
            <a:pPr>
              <a:buFont typeface="Arial" panose="020B0604020202020204" pitchFamily="34" charset="0"/>
              <a:buChar char="•"/>
            </a:pPr>
            <a:endParaRPr lang="el-GR" sz="24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162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38978"/>
            <a:ext cx="10972800" cy="58389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Ηλεκτρονική διαδικασία κάτω των ορίων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742" y="1222872"/>
            <a:ext cx="11578728" cy="5390199"/>
          </a:xfrm>
        </p:spPr>
        <p:txBody>
          <a:bodyPr>
            <a:noAutofit/>
          </a:bodyPr>
          <a:lstStyle/>
          <a:p>
            <a:r>
              <a:rPr lang="el-GR" sz="2400" dirty="0" smtClean="0"/>
              <a:t>Πρωτογενές αίτημα</a:t>
            </a:r>
          </a:p>
          <a:p>
            <a:r>
              <a:rPr lang="el-GR" sz="2400" dirty="0"/>
              <a:t>Τα εγκεκριμένα αιτήματα εκτέλεσης δαπανών </a:t>
            </a:r>
            <a:r>
              <a:rPr lang="el-GR" sz="2400" dirty="0" smtClean="0"/>
              <a:t>μετά </a:t>
            </a:r>
            <a:r>
              <a:rPr lang="el-GR" sz="2400" dirty="0"/>
              <a:t>την </a:t>
            </a:r>
            <a:r>
              <a:rPr lang="el-GR" sz="2400" dirty="0" smtClean="0"/>
              <a:t>έγκριση-αποδοχή διαχείρισης </a:t>
            </a:r>
            <a:r>
              <a:rPr lang="el-GR" sz="2400" dirty="0"/>
              <a:t>από την Επιτροπή Ερευνών και τη σχετική </a:t>
            </a:r>
            <a:r>
              <a:rPr lang="el-GR" sz="2400" dirty="0" smtClean="0"/>
              <a:t>ανάληψη</a:t>
            </a:r>
            <a:r>
              <a:rPr lang="en-US" sz="2400" dirty="0" smtClean="0"/>
              <a:t> </a:t>
            </a:r>
            <a:r>
              <a:rPr lang="el-GR" sz="2400" dirty="0" smtClean="0"/>
              <a:t>(</a:t>
            </a:r>
            <a:r>
              <a:rPr lang="el-GR" sz="2400" dirty="0"/>
              <a:t>ανά κατηγορία) των δαπανών του </a:t>
            </a:r>
            <a:r>
              <a:rPr lang="el-GR" sz="2400" dirty="0" smtClean="0"/>
              <a:t>προϋπολογισμού</a:t>
            </a:r>
            <a:endParaRPr lang="en-US" sz="2400" dirty="0" smtClean="0"/>
          </a:p>
          <a:p>
            <a:r>
              <a:rPr lang="en-US" sz="2400" dirty="0" smtClean="0"/>
              <a:t>O</a:t>
            </a:r>
            <a:r>
              <a:rPr lang="el-GR" sz="2400" dirty="0" smtClean="0"/>
              <a:t>/Η</a:t>
            </a:r>
            <a:r>
              <a:rPr lang="en-US" sz="2400" dirty="0" smtClean="0"/>
              <a:t> EY </a:t>
            </a:r>
            <a:r>
              <a:rPr lang="el-GR" sz="2400" dirty="0" smtClean="0"/>
              <a:t>εισηγείται την Επιτροπή Τεχνικών </a:t>
            </a:r>
            <a:r>
              <a:rPr lang="el-GR" sz="2400" dirty="0" smtClean="0"/>
              <a:t>Προδιαγραφών</a:t>
            </a:r>
            <a:endParaRPr lang="el-GR" sz="2400" dirty="0" smtClean="0"/>
          </a:p>
          <a:p>
            <a:r>
              <a:rPr lang="el-GR" sz="2400" dirty="0" smtClean="0"/>
              <a:t>Η Επιτροπή Τεχνικών Προδιαγραφών ενημερώνει το Τμήμα Προμηθειών για τις τεχνικές προδιαγραφές του </a:t>
            </a:r>
            <a:r>
              <a:rPr lang="el-GR" sz="2400" dirty="0" smtClean="0"/>
              <a:t>διαγωνισμού</a:t>
            </a:r>
            <a:endParaRPr lang="el-GR" sz="2400" dirty="0" smtClean="0"/>
          </a:p>
          <a:p>
            <a:r>
              <a:rPr lang="el-GR" sz="2400" dirty="0" smtClean="0"/>
              <a:t>Ο/Η ΕΥ προτείνει τα μέλη της Επιτροπής Διενέργειας και </a:t>
            </a:r>
            <a:r>
              <a:rPr lang="el-GR" sz="2400" dirty="0" smtClean="0"/>
              <a:t>Παραλαβής</a:t>
            </a:r>
            <a:endParaRPr lang="el-GR" sz="2400" dirty="0" smtClean="0"/>
          </a:p>
          <a:p>
            <a:r>
              <a:rPr lang="el-GR" sz="2400" dirty="0" smtClean="0"/>
              <a:t>Δημοσιότητα διαγωνισμού [αποστολή στον Ημερήσιο Τύπο, </a:t>
            </a:r>
            <a:r>
              <a:rPr lang="el-GR" sz="2400" dirty="0" err="1" smtClean="0"/>
              <a:t>Δι</a:t>
            </a:r>
            <a:r>
              <a:rPr lang="en-US" sz="2400" dirty="0" smtClean="0"/>
              <a:t>@</a:t>
            </a:r>
            <a:r>
              <a:rPr lang="el-GR" sz="2400" dirty="0" err="1" smtClean="0"/>
              <a:t>ύγεια</a:t>
            </a:r>
            <a:r>
              <a:rPr lang="el-GR" sz="2400" dirty="0" smtClean="0"/>
              <a:t>, ΚΗΜΔΗΣ, </a:t>
            </a:r>
            <a:r>
              <a:rPr lang="en-US" sz="2400" dirty="0" smtClean="0">
                <a:hlinkClick r:id="rId2"/>
              </a:rPr>
              <a:t>www.elke.uoa.gr</a:t>
            </a:r>
            <a:r>
              <a:rPr lang="el-GR" sz="2400" dirty="0" smtClean="0"/>
              <a:t>, ΕΣΗΔΗΣ</a:t>
            </a:r>
            <a:r>
              <a:rPr lang="en-US" sz="2400" dirty="0" smtClean="0"/>
              <a:t>]</a:t>
            </a:r>
            <a:endParaRPr lang="el-GR" sz="2400" dirty="0" smtClean="0"/>
          </a:p>
          <a:p>
            <a:r>
              <a:rPr lang="el-GR" sz="2400" dirty="0" smtClean="0"/>
              <a:t>Διενέργεια </a:t>
            </a:r>
            <a:r>
              <a:rPr lang="el-GR" sz="2400" dirty="0" smtClean="0"/>
              <a:t>διαγωνισμού</a:t>
            </a:r>
            <a:endParaRPr lang="en-US" sz="2400" dirty="0" smtClean="0"/>
          </a:p>
          <a:p>
            <a:r>
              <a:rPr lang="el-GR" sz="2400" dirty="0" smtClean="0"/>
              <a:t>Κατακύρωση. Απόφαση της ΕΕ και δημοσιοποίησή </a:t>
            </a:r>
            <a:r>
              <a:rPr lang="el-GR" sz="2400" dirty="0" smtClean="0"/>
              <a:t>της</a:t>
            </a:r>
            <a:endParaRPr lang="el-GR" sz="2400" dirty="0" smtClean="0"/>
          </a:p>
          <a:p>
            <a:r>
              <a:rPr lang="el-GR" sz="2400" dirty="0" smtClean="0">
                <a:solidFill>
                  <a:schemeClr val="tx1"/>
                </a:solidFill>
              </a:rPr>
              <a:t>Σύμβαση. Σύνταξη για κάθε </a:t>
            </a:r>
            <a:r>
              <a:rPr lang="el-GR" sz="2400" dirty="0" smtClean="0"/>
              <a:t>ποσό άνω των 2.500,00</a:t>
            </a:r>
            <a:r>
              <a:rPr lang="el-GR" sz="2400" dirty="0" smtClean="0"/>
              <a:t>€</a:t>
            </a:r>
            <a:endParaRPr lang="el-GR" sz="2400" dirty="0" smtClean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246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3046"/>
            <a:ext cx="10972800" cy="631404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Ηλεκτρονική διαδικασία άνω των ορίων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314450"/>
            <a:ext cx="11233533" cy="5363936"/>
          </a:xfrm>
        </p:spPr>
        <p:txBody>
          <a:bodyPr>
            <a:noAutofit/>
          </a:bodyPr>
          <a:lstStyle/>
          <a:p>
            <a:r>
              <a:rPr lang="el-GR" sz="2400" dirty="0" smtClean="0"/>
              <a:t>Πρωτογενές αίτημα</a:t>
            </a:r>
          </a:p>
          <a:p>
            <a:r>
              <a:rPr lang="el-GR" sz="2400" dirty="0"/>
              <a:t>Τα εγκεκριμένα αιτήματα εκτέλεσης δαπανών </a:t>
            </a:r>
            <a:r>
              <a:rPr lang="el-GR" sz="2400" dirty="0" smtClean="0"/>
              <a:t>μετά </a:t>
            </a:r>
            <a:r>
              <a:rPr lang="el-GR" sz="2400" dirty="0"/>
              <a:t>την </a:t>
            </a:r>
            <a:r>
              <a:rPr lang="el-GR" sz="2400" dirty="0" smtClean="0"/>
              <a:t>έγκριση-αποδοχή διαχείρισης </a:t>
            </a:r>
            <a:r>
              <a:rPr lang="el-GR" sz="2400" dirty="0"/>
              <a:t>από την Επιτροπή Ερευνών και τη σχετική </a:t>
            </a:r>
            <a:r>
              <a:rPr lang="el-GR" sz="2400" dirty="0" smtClean="0"/>
              <a:t>ανάληψη</a:t>
            </a:r>
            <a:r>
              <a:rPr lang="en-US" sz="2400" dirty="0" smtClean="0"/>
              <a:t> </a:t>
            </a:r>
            <a:r>
              <a:rPr lang="el-GR" sz="2400" dirty="0" smtClean="0"/>
              <a:t>(</a:t>
            </a:r>
            <a:r>
              <a:rPr lang="el-GR" sz="2400" dirty="0"/>
              <a:t>ανά κατηγορία) των δαπανών του </a:t>
            </a:r>
            <a:r>
              <a:rPr lang="el-GR" sz="2400" dirty="0" smtClean="0"/>
              <a:t>προϋπολογισμού</a:t>
            </a:r>
            <a:endParaRPr lang="en-US" sz="2400" dirty="0" smtClean="0"/>
          </a:p>
          <a:p>
            <a:r>
              <a:rPr lang="en-US" sz="2400" dirty="0" smtClean="0"/>
              <a:t>O</a:t>
            </a:r>
            <a:r>
              <a:rPr lang="el-GR" sz="2400" dirty="0" smtClean="0"/>
              <a:t>/Η</a:t>
            </a:r>
            <a:r>
              <a:rPr lang="en-US" sz="2400" dirty="0" smtClean="0"/>
              <a:t> EY </a:t>
            </a:r>
            <a:r>
              <a:rPr lang="el-GR" sz="2400" dirty="0" smtClean="0"/>
              <a:t>εισηγείται την Επιτροπή Τεχνικών </a:t>
            </a:r>
            <a:r>
              <a:rPr lang="el-GR" sz="2400" dirty="0" smtClean="0"/>
              <a:t>Προδιαγραφών</a:t>
            </a:r>
            <a:endParaRPr lang="el-GR" sz="2400" dirty="0" smtClean="0"/>
          </a:p>
          <a:p>
            <a:r>
              <a:rPr lang="el-GR" sz="2400" dirty="0" smtClean="0"/>
              <a:t>Η Επιτροπή </a:t>
            </a:r>
            <a:r>
              <a:rPr lang="el-GR" sz="2400" dirty="0" smtClean="0">
                <a:solidFill>
                  <a:schemeClr val="tx1"/>
                </a:solidFill>
              </a:rPr>
              <a:t>Τεχνικών Προδιαγραφών ενημερώνει το Τμήμα Προμηθειών για  τις προδιαγραφές του </a:t>
            </a:r>
            <a:r>
              <a:rPr lang="el-GR" sz="2400" dirty="0" smtClean="0">
                <a:solidFill>
                  <a:schemeClr val="tx1"/>
                </a:solidFill>
              </a:rPr>
              <a:t>διαγωνισμού</a:t>
            </a:r>
            <a:endParaRPr lang="el-GR" sz="2400" dirty="0" smtClean="0"/>
          </a:p>
          <a:p>
            <a:r>
              <a:rPr lang="el-GR" sz="2400" dirty="0" smtClean="0"/>
              <a:t>Ο/Η ΕΥ προτείνει τα μέλη της Επιτροπής Διενέργειας και Παραλαβής.</a:t>
            </a:r>
          </a:p>
          <a:p>
            <a:r>
              <a:rPr lang="el-GR" sz="2400" dirty="0" smtClean="0"/>
              <a:t>Δημοσιότητα διαγωνισμού [αποστολή στην επίσημη εφημερίδα της Ευρωπαϊκής Ένωσης, Ημερήσιο Τύπο, </a:t>
            </a:r>
            <a:r>
              <a:rPr lang="el-GR" sz="2400" dirty="0" err="1" smtClean="0"/>
              <a:t>Δι</a:t>
            </a:r>
            <a:r>
              <a:rPr lang="en-US" sz="2400" dirty="0" smtClean="0"/>
              <a:t>@</a:t>
            </a:r>
            <a:r>
              <a:rPr lang="el-GR" sz="2400" dirty="0" err="1" smtClean="0"/>
              <a:t>ύγεια</a:t>
            </a:r>
            <a:r>
              <a:rPr lang="el-GR" sz="2400" dirty="0" smtClean="0"/>
              <a:t>, ΚΗΜΔΗΣ, </a:t>
            </a:r>
            <a:r>
              <a:rPr lang="en-US" sz="2400" dirty="0" smtClean="0">
                <a:hlinkClick r:id="rId2"/>
              </a:rPr>
              <a:t>www.elke.uoa.gr</a:t>
            </a:r>
            <a:r>
              <a:rPr lang="el-GR" sz="2400" dirty="0" smtClean="0"/>
              <a:t>, ΕΣΗΔΗΣ</a:t>
            </a:r>
            <a:r>
              <a:rPr lang="en-US" sz="2400" dirty="0" smtClean="0"/>
              <a:t>]</a:t>
            </a:r>
            <a:endParaRPr lang="el-GR" sz="2400" dirty="0" smtClean="0"/>
          </a:p>
          <a:p>
            <a:r>
              <a:rPr lang="el-GR" sz="2400" dirty="0" smtClean="0"/>
              <a:t>Διενέργεια </a:t>
            </a:r>
            <a:r>
              <a:rPr lang="el-GR" sz="2400" dirty="0" smtClean="0"/>
              <a:t>διαγωνισμού</a:t>
            </a:r>
            <a:endParaRPr lang="en-US" sz="2400" dirty="0" smtClean="0"/>
          </a:p>
          <a:p>
            <a:r>
              <a:rPr lang="el-GR" sz="2400" dirty="0" smtClean="0"/>
              <a:t>Κατακύρωση. Απόφαση της ΕΕ και δημοσιοποίησή </a:t>
            </a:r>
            <a:r>
              <a:rPr lang="el-GR" sz="2400" dirty="0" smtClean="0"/>
              <a:t>της</a:t>
            </a:r>
            <a:endParaRPr lang="en-US" sz="2400" dirty="0" smtClean="0"/>
          </a:p>
          <a:p>
            <a:r>
              <a:rPr lang="el-GR" sz="2400" dirty="0" smtClean="0"/>
              <a:t>Σύμβαση</a:t>
            </a:r>
            <a:r>
              <a:rPr lang="el-GR" sz="2400" dirty="0" smtClean="0"/>
              <a:t>. Σύνταξη για κάθε ποσό άνω των 2.500,00</a:t>
            </a:r>
            <a:r>
              <a:rPr lang="el-GR" sz="2400" dirty="0" smtClean="0"/>
              <a:t>€</a:t>
            </a:r>
            <a:endParaRPr lang="el-GR" sz="2400" dirty="0" smtClean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348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436</TotalTime>
  <Words>1238</Words>
  <Application>Microsoft Office PowerPoint</Application>
  <PresentationFormat>Custom</PresentationFormat>
  <Paragraphs>132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Αστικό</vt:lpstr>
      <vt:lpstr>1_Αστικό</vt:lpstr>
      <vt:lpstr>2_Αστικό</vt:lpstr>
      <vt:lpstr>Η λειτουργία του ΕΛΚΕ σύμφωνα με το νέο νομοθετικό πλαίσιο  (Ν. 4485/2017)</vt:lpstr>
      <vt:lpstr>Διαγωνιστικές διαδικασίες</vt:lpstr>
      <vt:lpstr>Πρωτογενές Αίτημα Έγκριση Πρωτογενούς Αιτήματος</vt:lpstr>
      <vt:lpstr>Δαπάνη έως 999,99€</vt:lpstr>
      <vt:lpstr>Μισθώσεις</vt:lpstr>
      <vt:lpstr>Απευθείας ανάθεση</vt:lpstr>
      <vt:lpstr>Συνοπτικός Διαγωνισμός</vt:lpstr>
      <vt:lpstr>Ηλεκτρονική διαδικασία κάτω των ορίων</vt:lpstr>
      <vt:lpstr>Ηλεκτρονική διαδικασία άνω των ορίων</vt:lpstr>
      <vt:lpstr>Προτάσεις για μείωση του χρόνου διαγωνισμού</vt:lpstr>
      <vt:lpstr>Προτάσεις για μείωση του χρόνου διαγωνισμού</vt:lpstr>
      <vt:lpstr>Προτάσεις για μείωση του χρόνου διαγωνισμού</vt:lpstr>
      <vt:lpstr>Ο χρόνος του συνοπτικού διαγωνισμού</vt:lpstr>
      <vt:lpstr>Ο χρόνος του ηλεκτρονικού διαγωνισμού κάτω των ορίων</vt:lpstr>
      <vt:lpstr>Ευχαριστούμε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Διαδικασία Προμηθειών</dc:title>
  <dc:creator>George Kavadias</dc:creator>
  <cp:lastModifiedBy>Γιώργος Καβαδίας</cp:lastModifiedBy>
  <cp:revision>48</cp:revision>
  <cp:lastPrinted>2017-09-20T04:56:37Z</cp:lastPrinted>
  <dcterms:created xsi:type="dcterms:W3CDTF">2017-09-19T17:28:10Z</dcterms:created>
  <dcterms:modified xsi:type="dcterms:W3CDTF">2017-09-27T05:33:58Z</dcterms:modified>
</cp:coreProperties>
</file>